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1" r:id="rId1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7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1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7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1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5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7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1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5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6CF0-C718-4EFB-BDFD-2ECF27911D2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1167-7CB7-49CB-B52D-80E08400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02535" y="196691"/>
            <a:ext cx="8890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образования, науки и молодёжной политики Нижегородской области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"Нижегородский Губернский колледж"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3493" y="1316712"/>
            <a:ext cx="9955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  <a:endParaRPr lang="ru-RU" sz="36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развивающего обучения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0054" y="5100032"/>
            <a:ext cx="337426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Выполнила: Богачева Т.А.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группа 344з3</a:t>
            </a:r>
          </a:p>
          <a:p>
            <a:pPr indent="450215" algn="ctr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М.Я.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w7.pngwing.com/pngs/372/773/png-transparent-gray-laptop-computer-illustration-educational-technology-emerging-technologies-computer-innovation-technology-network-group-computer-network-electronics-servic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25" t="13143" r="440" b="3175"/>
          <a:stretch/>
        </p:blipFill>
        <p:spPr bwMode="auto">
          <a:xfrm>
            <a:off x="1323669" y="2846231"/>
            <a:ext cx="4469156" cy="3455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Л. С. Выгодский выделил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776" y="1403797"/>
            <a:ext cx="5883316" cy="44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Лев Семенович Выгодский (1896 – 1934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65" y="437882"/>
            <a:ext cx="4999804" cy="37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6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Даниил Борисович Эльконин (1904 – 1984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897" y="476519"/>
            <a:ext cx="5797514" cy="43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асилий Васильевич Давыдов (1930 – 1998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22" y="2176529"/>
            <a:ext cx="5573653" cy="41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6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ринципы развивающего обучения по Д.Б.Эльконину и В.В Давыдову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324" y="320680"/>
            <a:ext cx="8048619" cy="60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1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Особенности содержания развивающего обучения по Д.Б. Эльконину и В.В. Давыдову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102" y="424476"/>
            <a:ext cx="8022509" cy="60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7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Леонид Владимирович Занков (1901 – 1977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648" y="206924"/>
            <a:ext cx="8267208" cy="61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0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Образовательная  система обучения Л.В. Занкова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434" y="342480"/>
            <a:ext cx="8241450" cy="61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1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Дидактические  принципы  системы  Л.А. Занкова: 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682" y="373162"/>
            <a:ext cx="8434633" cy="63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7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Минусы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832" y="482356"/>
            <a:ext cx="7867962" cy="58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223" y="656823"/>
            <a:ext cx="75727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«Ничего так не делает жизнь легко переносимой, как деятельность, направленная к одной цели».</a:t>
            </a:r>
          </a:p>
          <a:p>
            <a:pPr algn="r"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 Шиллер</a:t>
            </a:r>
          </a:p>
          <a:p>
            <a:pPr algn="r">
              <a:defRPr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«Важнейшим фактором любого дела является вера в успех. Без неё успех невозможен».</a:t>
            </a:r>
          </a:p>
          <a:p>
            <a:pPr algn="r"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Джемс</a:t>
            </a:r>
          </a:p>
        </p:txBody>
      </p:sp>
    </p:spTree>
    <p:extLst>
      <p:ext uri="{BB962C8B-B14F-4D97-AF65-F5344CB8AC3E}">
        <p14:creationId xmlns:p14="http://schemas.microsoft.com/office/powerpoint/2010/main" val="342823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882" y="199313"/>
            <a:ext cx="11165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понятий</a:t>
            </a:r>
            <a:endParaRPr lang="ru-RU" sz="4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3933" y="1420387"/>
            <a:ext cx="8849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система деятельности педагога и учащегося, основанная на определённой идее, принципах организации и взаимосвязи целей, содержания и методов обучения.</a:t>
            </a:r>
          </a:p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энциклопедический словарь / гл. ред. Б.М. Бим-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Большая Российская энциклопедия, 2009. – С.174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средств и методов воспроизведения теоретически обоснованных процессов обучения и воспитания, позволяющих успешно реализовать поставленные образовательные цели.</a:t>
            </a:r>
          </a:p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энциклопедический словарь / гл. ред. Б.М. Бим-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Большая Российская энциклопедия, 2009. – С.191</a:t>
            </a:r>
          </a:p>
          <a:p>
            <a:pPr algn="r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(образовательная) технология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система функционирования всех компонентов педагогического процесса, построенная на научной основе, запрограммированная во времени и пространстве и приводящая к намеченным результатам (Г.К.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Селевко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55373" y="1552221"/>
            <a:ext cx="1481070" cy="78631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36054" y="3285524"/>
            <a:ext cx="1481070" cy="78631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24248" y="5071762"/>
            <a:ext cx="1481070" cy="78631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052" cy="68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478" y="353478"/>
            <a:ext cx="11883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Технология развивающего обучения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предполагает такое обучение, содержание, методы и формы которого прямо направлены на закономерности развития учащихся.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3503" y="1670239"/>
            <a:ext cx="5898524" cy="8500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модель обучения строится на: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97401" y="3019575"/>
            <a:ext cx="2691685" cy="1906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Осуществлении развивающего обучения учителем и учащимися определёнными средствами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396" y="2896916"/>
            <a:ext cx="2691685" cy="1906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Понимание того, что каждому возрасту соответствуют определённые психические уровни развития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38397" y="2896916"/>
            <a:ext cx="2691685" cy="1906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Продуманной программе его взаимосвязи с другими видами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7269" y="5424979"/>
            <a:ext cx="1577009" cy="1072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Трудовой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9905" y="5580867"/>
            <a:ext cx="2011865" cy="1072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Художественно-эстетической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70977" y="5703502"/>
            <a:ext cx="2443138" cy="1072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Организаторско</a:t>
            </a:r>
            <a:r>
              <a:rPr lang="ru-RU" dirty="0" smtClean="0">
                <a:solidFill>
                  <a:srgbClr val="002060"/>
                </a:solidFill>
              </a:rPr>
              <a:t>-управленческой и др.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7405" y="85364"/>
            <a:ext cx="895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Технологии развивающего обучения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615065" y="2535265"/>
            <a:ext cx="169174" cy="361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29589" y="2535265"/>
            <a:ext cx="1667812" cy="58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181082" y="2535265"/>
            <a:ext cx="1498823" cy="95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5" name="Прямая со стрелкой 15364"/>
          <p:cNvCxnSpPr>
            <a:stCxn id="13" idx="2"/>
          </p:cNvCxnSpPr>
          <p:nvPr/>
        </p:nvCxnSpPr>
        <p:spPr>
          <a:xfrm>
            <a:off x="5784240" y="4802989"/>
            <a:ext cx="2094074" cy="80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8" name="Прямая со стрелкой 15367"/>
          <p:cNvCxnSpPr/>
          <p:nvPr/>
        </p:nvCxnSpPr>
        <p:spPr>
          <a:xfrm flipH="1">
            <a:off x="5699652" y="4802989"/>
            <a:ext cx="84587" cy="80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Прямая со стрелкой 15370"/>
          <p:cNvCxnSpPr/>
          <p:nvPr/>
        </p:nvCxnSpPr>
        <p:spPr>
          <a:xfrm flipH="1">
            <a:off x="4248400" y="4802989"/>
            <a:ext cx="1529952" cy="74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851" y="145845"/>
            <a:ext cx="1138492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Развивающее обучение происходит в зоне ближайшего развития ребенка.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ориентация учебного процесса на потенциальные возможности человека и на их реализацию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школьника проходит в сотрудничестве со взрослыми, в совместном поиске, когда ребенок не получает готовых знаний, а напрягает свой ум и волю. </a:t>
            </a:r>
          </a:p>
          <a:p>
            <a:endParaRPr lang="ru-RU" dirty="0"/>
          </a:p>
        </p:txBody>
      </p:sp>
      <p:pic>
        <p:nvPicPr>
          <p:cNvPr id="14340" name="Picture 4" descr="https://sun9-35.userapi.com/s/v1/if2/F0HIUot68OMQtzFzHSysBZ109ef_QEVZ5cB9ptgujTiATXW-DrbanQLywGhDc_jKc0QigAYCGYD79oCqERKVn12s.jpg?size=810x1080&amp;quality=95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294" y="2564804"/>
            <a:ext cx="2732109" cy="36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un9-24.userapi.com/s/v1/if2/xwrQpxPIAnI7GFe5r8UcbLgUpFpX72oEPpiF0zkSpeLlm9Qla6yV3Rj5QXLsW1Sgk7Z_ZVmOXKZ_OmVXHzfUnA51.jpg?size=810x1080&amp;quality=95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017" y="2557087"/>
            <a:ext cx="2990485" cy="39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un9-5.userapi.com/s/v1/if2/M77D4fioXz9xLev1zCBkQZMC503Oz3vq8qMUAvviWLpyk4zAsqWJUfdrS4GPgivjNnAEXR-JZIGN9nWbQWDvRFtN.jpg?size=810x1080&amp;quality=95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15" y="2893871"/>
            <a:ext cx="2485310" cy="33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3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Структура развивающего обучения: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382" y="3823317"/>
            <a:ext cx="4866217" cy="2197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ехнологические основы развивающего обучения: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2316" y="4316626"/>
            <a:ext cx="5177307" cy="228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оставные части развивающего обучения: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6259" y="306699"/>
            <a:ext cx="4306102" cy="2613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829" y="388380"/>
            <a:ext cx="6148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Составные части развивающего обучения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315" y="2039478"/>
            <a:ext cx="525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Структура развивающего обучения: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4596" y="3071185"/>
            <a:ext cx="7301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Технологические основы развивающего обучения: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56845" y="814497"/>
            <a:ext cx="2859110" cy="79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89408" y="2487506"/>
            <a:ext cx="567082" cy="123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631086" y="3610393"/>
            <a:ext cx="833067" cy="620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9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8438" y="1059875"/>
            <a:ext cx="6492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Педагогическая технология направлена на:</a:t>
            </a:r>
          </a:p>
          <a:p>
            <a:endParaRPr lang="ru-RU" sz="24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Более эффективное общее развитие личности ученика;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Развитие духовных (эмоциональных) сил, коммуникативных умений, творческого склада мышления, интеллектуальных способностей, лежащих в зоне ближайшего развития личности дошкольника;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 формирование у дошкольников не только знаний, умений и навыков, но и способов мышления и деятельности;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Развитие у детей способностей к самообразованию;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у дошкольников умений к самостоятельной учебно-исследовательской работе.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6" name="Picture 8" descr="https://avatars.mds.yandex.net/get-zen_doc/2142605/pub_5f056ad0a459d80aa5cbb1c2_5f056b3003da746cf2b9bb30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386" y="274847"/>
            <a:ext cx="3791522" cy="2844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get-zen_doc/1708012/pub_5e78b0caadc7b73f7d8dee26_5e78b4507e25d8412673999c/scale_1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3584" y="3394204"/>
            <a:ext cx="3155324" cy="15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7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8090" y="131273"/>
            <a:ext cx="9375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Самыми известными основоположниками развивающего обучения считаются Песталоцци,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Дистервег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К.Д. Ушинский.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0462" y="1378039"/>
            <a:ext cx="6126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воспитания, по Песталоцци, заключается в том, чтобы развить все природные силы и способности человека, причем это развитие должно быть разносторонним и гармоническим.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воспитания – это согласие с природой.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педагогической системы Песталоцци является теория элементарного образования, согласно которой процесс воспитания должен начинаться с самых простейших элементов и постепенно восходить ко все более сложному.</a:t>
            </a:r>
            <a:endParaRPr lang="ru-RU" sz="20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Главная задача воспитания – сформировать гармонически развитого человека, который должен принять в будущем полезное участие в жизни общества.</a:t>
            </a:r>
          </a:p>
        </p:txBody>
      </p:sp>
      <p:pic>
        <p:nvPicPr>
          <p:cNvPr id="11266" name="Picture 2" descr="https://www.meisterdrucke.ru/kunstwerke/1200w/August_Karl_Friedrich_von_Kloeber_-_Ludwig_van_Beethoven_engraved_by_William_Holl_the_Younger_(engraving)_-_(MeisterDrucke-3811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476" y="2148069"/>
            <a:ext cx="3348508" cy="42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17476" y="1088575"/>
            <a:ext cx="3661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Иоганн Генрих Песталоцци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Швейцарский педагог</a:t>
            </a:r>
          </a:p>
          <a:p>
            <a:r>
              <a:rPr lang="ru-RU" b="1" dirty="0"/>
              <a:t>Родился: </a:t>
            </a:r>
            <a:r>
              <a:rPr lang="ru-RU" dirty="0"/>
              <a:t>12 января 1746 г</a:t>
            </a:r>
            <a:r>
              <a:rPr lang="ru-RU" dirty="0" smtClean="0"/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YS Text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11268" name="Picture 4" descr="https://upload.wikimedia.org/wikipedia/commons/thumb/b/b9/Heinrich_Christoph_Kolbe_-_Goethe.jpg/1021px-Heinrich_Christoph_Kolbe_-_Goeth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755" y="2147527"/>
            <a:ext cx="3755614" cy="44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1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367" y="1480967"/>
            <a:ext cx="36361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Необходимо установить тесную связь между воспитанием и духовной жизнью общества.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Основное требование воспитания – развитие в детях самодеятельности, направленной на достижение определенной цели, которая составляет объективную сторону воспитания.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Главная задача обучения – развитие умственных сил и способностей детей.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006" y="1480968"/>
            <a:ext cx="7728423" cy="48571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5153" y="324985"/>
            <a:ext cx="11333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Дистервегу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воспитание должно носить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культуросообразный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характер с учетом возрастных и индивидуальных особенностей школьника.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2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772" y="4363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К.Д. Ушинский требовал построения обучения на основе учета возрастных этапов развития детей, их психологических особенностей и принципа последовательности. Надо укреплять в своих воспитанниках уверенность в своей памяти частым повторением, предупреждающим забывание. Нельзя допускать перегрузки детей учебными занятиями во избежание переутомления. Ушинский большое значение придавал принципу наглядности.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589" y="342899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/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Обучение – активный, волевой процесс, приучающий детей к умению преодолевать трудности. Ушинский придавал большое значение физическому труду.</a:t>
            </a:r>
          </a:p>
          <a:p>
            <a:pPr indent="449580" algn="just"/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К. Д. Ушинский считал, что человек должен быть совершенным физически, умственно и нравственно, гармонически развит.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222" name="Picture 6" descr="https://documents.infourok.ru/ff3d18a9-2690-48ce-be73-e61265828cf4/0/slide_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372" y="524981"/>
            <a:ext cx="4356027" cy="5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48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586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27</cp:revision>
  <cp:lastPrinted>2022-04-30T16:06:05Z</cp:lastPrinted>
  <dcterms:created xsi:type="dcterms:W3CDTF">2022-04-30T12:11:04Z</dcterms:created>
  <dcterms:modified xsi:type="dcterms:W3CDTF">2023-01-20T15:10:57Z</dcterms:modified>
</cp:coreProperties>
</file>