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4" r:id="rId17"/>
    <p:sldId id="272" r:id="rId18"/>
    <p:sldId id="273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04B8-A296-4A26-A78A-880D0F20BBD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6F778-6F3A-4175-8D27-A3F52548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9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F778-6F3A-4175-8D27-A3F525480F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6951189" cy="1224136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</a:pPr>
            <a:r>
              <a:rPr lang="ru-RU" sz="4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Развитие функциональной грамотности на уроках технологии через метод проектов</a:t>
            </a:r>
            <a:r>
              <a:rPr lang="ru-RU" sz="4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6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5229200"/>
            <a:ext cx="5112568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учитель технологии МАОУ Богандинской СОШ № 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Степанова Светлана Владимировна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Светлана\Desktop\фрг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44" y="3573016"/>
            <a:ext cx="3615030" cy="26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481"/>
            <a:ext cx="92525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Функциональная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грамотность и работа над проектами имеют очень много точек соприкосновения: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компетентностный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подход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(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познавательных и коммуникативных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развитие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критического</a:t>
            </a:r>
          </a:p>
          <a:p>
            <a:pPr algn="just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(нестандартного мышления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групповая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форма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работы;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взаимообучение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самооценивание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</a:p>
          <a:p>
            <a:pPr algn="just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взаимооценивание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результатов деятельности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площадка для развития индивидуальных способностей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учащихся;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формирование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личности умеющей самостоятельно принимать решения, инициативных и изобретательных людях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Выполняя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проект, школьник должен продумать мельчайшие особенности изделия своего проекта, для этого выполнить эскиз изделия, а также оформить чертежную документацию. Подобрать необходимые материалы и инструменты для выполнения поставленной задачи, оптимальную технологию изготовления, выполнить практическую часть проекта и оформить пояснительную записку проекта. В заключение подготовить варианты презентации готового изделия. Всё это формирует умения и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навыки функциональной грамотности.  </a:t>
            </a:r>
          </a:p>
        </p:txBody>
      </p:sp>
    </p:spTree>
    <p:extLst>
      <p:ext uri="{BB962C8B-B14F-4D97-AF65-F5344CB8AC3E}">
        <p14:creationId xmlns:p14="http://schemas.microsoft.com/office/powerpoint/2010/main" val="15114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96" y="476672"/>
            <a:ext cx="74452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Примером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применения читательской грамотности  в работе над проектом  является «Поисковый этап», где учащиеся должны найти нужную информацию. А для этого необходимо работать с источниками добывая из них информацию.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95" y="3356992"/>
            <a:ext cx="4550590" cy="341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6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7524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Примеры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креативного мышления можно проследит  в проекте на «Конструкторском этапе», где  учащимся нужно  предложить  варианты изделия. Вот здесь каждый учащийся может включить свои творческие способности. </a:t>
            </a:r>
          </a:p>
        </p:txBody>
      </p:sp>
      <p:pic>
        <p:nvPicPr>
          <p:cNvPr id="9218" name="Picture 2" descr="C:\Users\Светлана\Desktop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02" y="3023536"/>
            <a:ext cx="5082946" cy="38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96" y="476672"/>
            <a:ext cx="7445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Задание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1: </a:t>
            </a:r>
            <a:endParaRPr lang="ru-RU" sz="3000" b="1" dirty="0" smtClean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Предложите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различные варианты «Доски разделочной», представив свои идеи в форме рисунков, аппликации.</a:t>
            </a:r>
          </a:p>
        </p:txBody>
      </p:sp>
      <p:pic>
        <p:nvPicPr>
          <p:cNvPr id="10243" name="Picture 3" descr="C:\Users\Светлана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98445"/>
            <a:ext cx="4319433" cy="431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5111" y="404664"/>
            <a:ext cx="3168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Задание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indent="450215"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Предложите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варианты росписи «Доски разделочной», представив свои идеи в форме рисунков и аппликации.</a:t>
            </a:r>
          </a:p>
        </p:txBody>
      </p:sp>
      <p:pic>
        <p:nvPicPr>
          <p:cNvPr id="11266" name="Picture 2" descr="C:\Users\Светлана\Desktop\st15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564"/>
            <a:ext cx="4435599" cy="600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96" y="476672"/>
            <a:ext cx="74452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Задание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финансовую грамотность:</a:t>
            </a:r>
          </a:p>
          <a:p>
            <a:pPr indent="450215" algn="ctr"/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Разделочные доски</a:t>
            </a:r>
          </a:p>
          <a:p>
            <a:pPr indent="450215" algn="just"/>
            <a:endParaRPr lang="ru-RU" sz="30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/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подарка мамам и бабушкам на </a:t>
            </a:r>
            <a:endParaRPr lang="ru-RU" sz="3000" b="1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 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Марта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ребята изготавливают декоративные  разделочные доски. В мастерской есть один лист фанеры размером 600×1525 мм. Хватит ли материала для изготовления 14 досок? Высчитайте и  начертите схему экономного распила.</a:t>
            </a:r>
          </a:p>
          <a:p>
            <a:pPr indent="450215" algn="just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30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43" y="354721"/>
            <a:ext cx="7445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Разделочные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доски</a:t>
            </a:r>
          </a:p>
          <a:p>
            <a:pPr indent="450215" algn="ctr"/>
            <a:endParaRPr lang="ru-RU" sz="30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Рисунок 3" descr="ТВОРЧЕСКИЙ ПРОЕКТ на тему: &amp;quot;ИЗГОТОВЛЕНИЕ РАЗДЕЛОЧНОЙ ДОСКИ&amp;quot;. Руководитель  проекта преподаватель Виноградов Владимир Владимирович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19"/>
            <a:ext cx="6048671" cy="583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5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497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практически на всех этапах учащиеся применяют информационные  технологии.  </a:t>
            </a:r>
            <a:endParaRPr lang="ru-RU" sz="3000" b="1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 термином «информационная грамотность» будем понимать набор умений и навыков школьника, позволяющий ему находить информацию, критически ее оценивать, выбирать нужную информацию, использовать ее, создавать новую </a:t>
            </a:r>
          </a:p>
          <a:p>
            <a:pPr indent="450215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информацию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endParaRPr lang="ru-RU" sz="3000" b="1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Обмениваться</a:t>
            </a:r>
          </a:p>
          <a:p>
            <a:pPr indent="450215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информацией. </a:t>
            </a:r>
          </a:p>
        </p:txBody>
      </p:sp>
      <p:pic>
        <p:nvPicPr>
          <p:cNvPr id="12290" name="Picture 2" descr="C:\Users\Светлана\Desktop\1619218184_11-phonoteka_org-p-fon-dlya-prezentatsii-distantsionnoe-obuch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51013"/>
            <a:ext cx="4489301" cy="30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96" y="476672"/>
            <a:ext cx="74452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Использование 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уроках технологии проектного метода  помогают   учащимся сформировать различные навыки современного успешного человека, т.е. функционально грамотную личность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30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3315" name="Picture 3" descr="C:\Users\Светлана\Desktop\poster_event_670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5796"/>
            <a:ext cx="6900200" cy="388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463"/>
            <a:ext cx="7488832" cy="1008112"/>
          </a:xfrm>
        </p:spPr>
        <p:txBody>
          <a:bodyPr>
            <a:normAutofit/>
          </a:bodyPr>
          <a:lstStyle/>
          <a:p>
            <a:pPr marL="342900" lvl="0" indent="450215">
              <a:lnSpc>
                <a:spcPct val="115000"/>
              </a:lnSpc>
              <a:spcBef>
                <a:spcPct val="20000"/>
              </a:spcBef>
            </a:pPr>
            <a:r>
              <a:rPr lang="ru-RU" sz="40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«Чайная церемония</a:t>
            </a:r>
            <a:r>
              <a:rPr lang="ru-RU" sz="40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4000" dirty="0">
              <a:solidFill>
                <a:srgbClr val="00B0F0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7344816" cy="5616624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Сегодня изучите обряд чайной церемонии», - сказал учитель и дал своим ученикам свиток, в котором были описаны тонкости чайной церемонии.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Ученики погрузились в чтение, а учитель ушел в парк и сидел там весь день.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Ученики успели обсудить и выучить все, что было записано на свитке.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Наконец, учитель вернулся и спросил учеников о том, что они узнали.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21" y="476672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4339" name="Picture 3" descr="C:\Users\Светлана\Desktop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446"/>
            <a:ext cx="8827595" cy="49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7344816" cy="630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«Белый журавль моет голову» - это значит, прополощи чайник кипятком, - с гордостью сказал первый ученик.</a:t>
            </a:r>
          </a:p>
          <a:p>
            <a:pPr indent="450215" algn="just"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«Бодхисаттва входит во дворец, - это значит, положи чай в чайник» - добавил второй.</a:t>
            </a:r>
          </a:p>
          <a:p>
            <a:pPr indent="450215" algn="just"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«Струя греет чайник, - это значит, кипящей водой залей чайник» - подхватил третий.</a:t>
            </a:r>
          </a:p>
          <a:p>
            <a:pPr indent="450215" algn="just"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Так ученики один за другим рассказали учителю все подробности чайной церемонии. Только последний ученик ничего не сказал.</a:t>
            </a:r>
          </a:p>
        </p:txBody>
      </p:sp>
    </p:spTree>
    <p:extLst>
      <p:ext uri="{BB962C8B-B14F-4D97-AF65-F5344CB8AC3E}">
        <p14:creationId xmlns:p14="http://schemas.microsoft.com/office/powerpoint/2010/main" val="10547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96" y="476672"/>
            <a:ext cx="75892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 взял чайник, заварил в нем чай по всем правилам чайной церемонии и напоил учителя чаем.</a:t>
            </a:r>
          </a:p>
          <a:p>
            <a:pPr indent="450215" algn="just"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Твой рассказ был лучшим, - похвалил учитель последнего ученика. - Ты порадовал меня вкусным чаем, и тем, что постиг важное правило:</a:t>
            </a:r>
          </a:p>
          <a:p>
            <a:pPr indent="450215" algn="just"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«Говори не о том, что прочел, а о том, что понял».</a:t>
            </a:r>
          </a:p>
          <a:p>
            <a:pPr indent="450215" algn="just"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Учитель, но этот ученик вообще ничего не говорил, - заметил кто-то.</a:t>
            </a:r>
          </a:p>
          <a:p>
            <a:pPr indent="450215" algn="just"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Практические дела всегда говорят громче, чем слова, - ответил учитель.</a:t>
            </a:r>
          </a:p>
        </p:txBody>
      </p:sp>
    </p:spTree>
    <p:extLst>
      <p:ext uri="{BB962C8B-B14F-4D97-AF65-F5344CB8AC3E}">
        <p14:creationId xmlns:p14="http://schemas.microsoft.com/office/powerpoint/2010/main" val="27697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056784" cy="377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Притча «Чайная церемония» - о знаниях и применении их на деле. Скажите, пожалуйста, говоря современным языком, как называется умения применять знания в жизни? («функциональная грамотность школьников».)</a:t>
            </a:r>
            <a:endParaRPr lang="ru-RU" sz="30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C:\Users\Светлана\Desktop\5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4634880" cy="30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696" y="332656"/>
            <a:ext cx="71706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Функциональная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грамотность - это уровень знаний, умений и навыков,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среде.</a:t>
            </a:r>
          </a:p>
        </p:txBody>
      </p:sp>
      <p:pic>
        <p:nvPicPr>
          <p:cNvPr id="4098" name="Picture 2" descr="C:\Users\Светлана\Desktop\funkczionalnaya-gramotn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80" y="4096131"/>
            <a:ext cx="4654824" cy="26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одна из форм исследовательской работы; совокупность приемов, операций, которые помогают овладеть определенной областью практических или теоретических знаний в той или иной деятельности; совокупность документов (расчетов, чертежей, и др.) для создания какого-либо продукта (сооружения, изделия и т.д.)</a:t>
            </a:r>
          </a:p>
        </p:txBody>
      </p:sp>
      <p:pic>
        <p:nvPicPr>
          <p:cNvPr id="5122" name="Picture 2" descr="C:\Users\Светлана\Desktop\ima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2787"/>
            <a:ext cx="3717032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96" y="476672"/>
            <a:ext cx="7877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Основные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направления формирования функциональной грамотности, разрабатываемые в рамках проекта, включают в себя: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математическую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читательскую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естественнонаучную;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финансовую;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информационную;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социальную грамотность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глобальные компетенции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креативное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34674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96" y="476672"/>
            <a:ext cx="75892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Функциональная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грамотность направлена на творческое, открытое мышление, нахождение нестандартных путей решения поставленных задач, опираясь на имеющиеся знания и умение добывать недостающую информацию самостоятельно.</a:t>
            </a:r>
          </a:p>
        </p:txBody>
      </p:sp>
      <p:pic>
        <p:nvPicPr>
          <p:cNvPr id="6146" name="Picture 2" descr="C:\Users\Светлана\Desktop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4879321" cy="335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109</TotalTime>
  <Words>739</Words>
  <Application>Microsoft Office PowerPoint</Application>
  <PresentationFormat>Экран (4:3)</PresentationFormat>
  <Paragraphs>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«Развитие функциональной грамотности на уроках технологии через метод проектов» </vt:lpstr>
      <vt:lpstr>«Чайная церемония»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функциональной грамотности на уроках технологии через метод проектов» </dc:title>
  <dc:creator>Светлана</dc:creator>
  <cp:lastModifiedBy>Светлана</cp:lastModifiedBy>
  <cp:revision>13</cp:revision>
  <dcterms:created xsi:type="dcterms:W3CDTF">2023-01-17T20:36:12Z</dcterms:created>
  <dcterms:modified xsi:type="dcterms:W3CDTF">2023-01-20T20:39:56Z</dcterms:modified>
</cp:coreProperties>
</file>