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5" r:id="rId17"/>
    <p:sldId id="279" r:id="rId18"/>
    <p:sldId id="28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97" autoAdjust="0"/>
    <p:restoredTop sz="86437" autoAdjust="0"/>
  </p:normalViewPr>
  <p:slideViewPr>
    <p:cSldViewPr>
      <p:cViewPr varScale="1">
        <p:scale>
          <a:sx n="116" d="100"/>
          <a:sy n="116" d="100"/>
        </p:scale>
        <p:origin x="-176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8247329"/>
      </p:ext>
    </p:extLst>
  </p:cSld>
  <p:clrMapOvr>
    <a:masterClrMapping/>
  </p:clrMapOvr>
  <p:transition advClick="0" advTm="12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236434"/>
      </p:ext>
    </p:extLst>
  </p:cSld>
  <p:clrMapOvr>
    <a:masterClrMapping/>
  </p:clrMapOvr>
  <p:transition advClick="0" advTm="12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453080"/>
      </p:ext>
    </p:extLst>
  </p:cSld>
  <p:clrMapOvr>
    <a:masterClrMapping/>
  </p:clrMapOvr>
  <p:transition advClick="0" advTm="12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0292583"/>
      </p:ext>
    </p:extLst>
  </p:cSld>
  <p:clrMapOvr>
    <a:masterClrMapping/>
  </p:clrMapOvr>
  <p:transition advClick="0" advTm="12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3241450"/>
      </p:ext>
    </p:extLst>
  </p:cSld>
  <p:clrMapOvr>
    <a:masterClrMapping/>
  </p:clrMapOvr>
  <p:transition advClick="0" advTm="12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9400388"/>
      </p:ext>
    </p:extLst>
  </p:cSld>
  <p:clrMapOvr>
    <a:masterClrMapping/>
  </p:clrMapOvr>
  <p:transition advClick="0" advTm="12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3992897"/>
      </p:ext>
    </p:extLst>
  </p:cSld>
  <p:clrMapOvr>
    <a:masterClrMapping/>
  </p:clrMapOvr>
  <p:transition advClick="0" advTm="12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8196217"/>
      </p:ext>
    </p:extLst>
  </p:cSld>
  <p:clrMapOvr>
    <a:masterClrMapping/>
  </p:clrMapOvr>
  <p:transition advClick="0" advTm="12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6091301"/>
      </p:ext>
    </p:extLst>
  </p:cSld>
  <p:clrMapOvr>
    <a:masterClrMapping/>
  </p:clrMapOvr>
  <p:transition advClick="0" advTm="12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5215715"/>
      </p:ext>
    </p:extLst>
  </p:cSld>
  <p:clrMapOvr>
    <a:masterClrMapping/>
  </p:clrMapOvr>
  <p:transition advClick="0" advTm="12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8256074"/>
      </p:ext>
    </p:extLst>
  </p:cSld>
  <p:clrMapOvr>
    <a:masterClrMapping/>
  </p:clrMapOvr>
  <p:transition advClick="0" advTm="12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4664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advClick="0" advTm="12000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336704" cy="4954562"/>
          </a:xfrm>
        </p:spPr>
        <p:txBody>
          <a:bodyPr>
            <a:normAutofit/>
          </a:bodyPr>
          <a:lstStyle/>
          <a:p>
            <a:r>
              <a:rPr lang="ru-RU" sz="7200" dirty="0" smtClean="0">
                <a:solidFill>
                  <a:srgbClr val="9900CC"/>
                </a:solidFill>
                <a:latin typeface="Century" pitchFamily="18" charset="0"/>
              </a:rPr>
              <a:t>Лучшим мамам посвящается…</a:t>
            </a:r>
            <a:endParaRPr lang="ru-RU" sz="7200" dirty="0">
              <a:solidFill>
                <a:srgbClr val="9900CC"/>
              </a:solidFill>
              <a:latin typeface="Century" pitchFamily="18" charset="0"/>
            </a:endParaRPr>
          </a:p>
        </p:txBody>
      </p:sp>
      <p:pic>
        <p:nvPicPr>
          <p:cNvPr id="23554" name="Picture 2" descr="C:\Documents and Settings\111\Рабочий стол\Мама\579d7b526790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242258"/>
            <a:ext cx="2741290" cy="206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51762180"/>
      </p:ext>
    </p:extLst>
  </p:cSld>
  <p:clrMapOvr>
    <a:masterClrMapping/>
  </p:clrMapOvr>
  <p:transition advClick="0" advTm="12000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274638"/>
            <a:ext cx="3816424" cy="625070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Обойди весь мир вокруг,</a:t>
            </a:r>
            <a:br>
              <a:rPr lang="ru-RU" sz="2400" dirty="0" smtClean="0"/>
            </a:br>
            <a:r>
              <a:rPr lang="ru-RU" sz="2400" dirty="0" smtClean="0"/>
              <a:t>Только знай заранее:</a:t>
            </a:r>
            <a:br>
              <a:rPr lang="ru-RU" sz="2400" dirty="0" smtClean="0"/>
            </a:br>
            <a:r>
              <a:rPr lang="ru-RU" sz="2400" dirty="0" smtClean="0"/>
              <a:t>Не найдешь теплее рук</a:t>
            </a:r>
            <a:br>
              <a:rPr lang="ru-RU" sz="2400" dirty="0" smtClean="0"/>
            </a:br>
            <a:r>
              <a:rPr lang="ru-RU" sz="2400" dirty="0" smtClean="0"/>
              <a:t>и нежнее маминых.</a:t>
            </a:r>
            <a:br>
              <a:rPr lang="ru-RU" sz="2400" dirty="0" smtClean="0"/>
            </a:br>
            <a:r>
              <a:rPr lang="ru-RU" sz="2400" dirty="0" smtClean="0"/>
              <a:t>Не найдешь на свете глаз</a:t>
            </a:r>
            <a:br>
              <a:rPr lang="ru-RU" sz="2400" dirty="0" smtClean="0"/>
            </a:br>
            <a:r>
              <a:rPr lang="ru-RU" sz="2400" dirty="0" smtClean="0"/>
              <a:t>ласковей и строже.</a:t>
            </a:r>
            <a:br>
              <a:rPr lang="ru-RU" sz="2400" dirty="0" smtClean="0"/>
            </a:br>
            <a:r>
              <a:rPr lang="ru-RU" sz="2400" dirty="0" smtClean="0"/>
              <a:t>Сто путей, дорог вокруг</a:t>
            </a:r>
            <a:br>
              <a:rPr lang="ru-RU" sz="2400" dirty="0" smtClean="0"/>
            </a:br>
            <a:r>
              <a:rPr lang="ru-RU" sz="2400" dirty="0" smtClean="0"/>
              <a:t>Обойди по свету:</a:t>
            </a:r>
            <a:br>
              <a:rPr lang="ru-RU" sz="2400" dirty="0" smtClean="0"/>
            </a:br>
            <a:r>
              <a:rPr lang="ru-RU" sz="2400" dirty="0" smtClean="0"/>
              <a:t>Мама – самый лучший друг,</a:t>
            </a:r>
            <a:br>
              <a:rPr lang="ru-RU" sz="2400" dirty="0" smtClean="0"/>
            </a:br>
            <a:r>
              <a:rPr lang="ru-RU" sz="2400" dirty="0" smtClean="0"/>
              <a:t>Лучше мамы –нету!</a:t>
            </a:r>
            <a:endParaRPr lang="ru-RU" sz="2400" dirty="0"/>
          </a:p>
        </p:txBody>
      </p:sp>
      <p:pic>
        <p:nvPicPr>
          <p:cNvPr id="4" name="Рисунок 3" descr="Наталья Сидоров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332656"/>
            <a:ext cx="3528392" cy="50768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410444685"/>
      </p:ext>
    </p:extLst>
  </p:cSld>
  <p:clrMapOvr>
    <a:masterClrMapping/>
  </p:clrMapOvr>
  <p:transition advClick="0"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620688"/>
            <a:ext cx="3240360" cy="4032448"/>
          </a:xfrm>
        </p:spPr>
        <p:txBody>
          <a:bodyPr>
            <a:normAutofit/>
          </a:bodyPr>
          <a:lstStyle/>
          <a:p>
            <a:pPr algn="l" fontAlgn="base"/>
            <a:r>
              <a:rPr lang="ru-RU" sz="2400" b="0" i="0" dirty="0" smtClean="0">
                <a:solidFill>
                  <a:srgbClr val="000000"/>
                </a:solidFill>
                <a:effectLst/>
                <a:latin typeface="Arial"/>
              </a:rPr>
              <a:t>Люблю тебя, мама</a:t>
            </a:r>
            <a:br>
              <a:rPr lang="ru-RU" sz="2400" b="0" i="0" dirty="0" smtClean="0">
                <a:solidFill>
                  <a:srgbClr val="000000"/>
                </a:solidFill>
                <a:effectLst/>
                <a:latin typeface="Arial"/>
              </a:rPr>
            </a:br>
            <a:r>
              <a:rPr lang="ru-RU" sz="2400" b="0" i="0" dirty="0" smtClean="0">
                <a:solidFill>
                  <a:srgbClr val="000000"/>
                </a:solidFill>
                <a:effectLst/>
                <a:latin typeface="Arial"/>
              </a:rPr>
              <a:t> За что, я не знаю, Наверно, за то,</a:t>
            </a:r>
            <a:br>
              <a:rPr lang="ru-RU" sz="2400" b="0" i="0" dirty="0" smtClean="0">
                <a:solidFill>
                  <a:srgbClr val="000000"/>
                </a:solidFill>
                <a:effectLst/>
                <a:latin typeface="Arial"/>
              </a:rPr>
            </a:br>
            <a:r>
              <a:rPr lang="ru-RU" sz="2400" b="0" i="0" dirty="0" smtClean="0">
                <a:solidFill>
                  <a:srgbClr val="000000"/>
                </a:solidFill>
                <a:effectLst/>
                <a:latin typeface="Arial"/>
              </a:rPr>
              <a:t> Что дышу и мечтаю, </a:t>
            </a:r>
            <a:br>
              <a:rPr lang="ru-RU" sz="2400" b="0" i="0" dirty="0" smtClean="0">
                <a:solidFill>
                  <a:srgbClr val="000000"/>
                </a:solidFill>
                <a:effectLst/>
                <a:latin typeface="Arial"/>
              </a:rPr>
            </a:br>
            <a:r>
              <a:rPr lang="ru-RU" sz="2400" b="0" i="0" dirty="0" smtClean="0">
                <a:solidFill>
                  <a:srgbClr val="000000"/>
                </a:solidFill>
                <a:effectLst/>
                <a:latin typeface="Arial"/>
              </a:rPr>
              <a:t>И радуюсь солнцу, </a:t>
            </a:r>
            <a:br>
              <a:rPr lang="ru-RU" sz="2400" b="0" i="0" dirty="0" smtClean="0">
                <a:solidFill>
                  <a:srgbClr val="000000"/>
                </a:solidFill>
                <a:effectLst/>
                <a:latin typeface="Arial"/>
              </a:rPr>
            </a:br>
            <a:r>
              <a:rPr lang="ru-RU" sz="2400" b="0" i="0" dirty="0" smtClean="0">
                <a:solidFill>
                  <a:srgbClr val="000000"/>
                </a:solidFill>
                <a:effectLst/>
                <a:latin typeface="Arial"/>
              </a:rPr>
              <a:t>И светлому дню – </a:t>
            </a:r>
            <a:br>
              <a:rPr lang="ru-RU" sz="2400" b="0" i="0" dirty="0" smtClean="0">
                <a:solidFill>
                  <a:srgbClr val="000000"/>
                </a:solidFill>
                <a:effectLst/>
                <a:latin typeface="Arial"/>
              </a:rPr>
            </a:br>
            <a:r>
              <a:rPr lang="ru-RU" sz="2400" b="0" i="0" dirty="0" smtClean="0">
                <a:solidFill>
                  <a:srgbClr val="000000"/>
                </a:solidFill>
                <a:effectLst/>
                <a:latin typeface="Arial"/>
              </a:rPr>
              <a:t>За это тебя я</a:t>
            </a:r>
            <a:br>
              <a:rPr lang="ru-RU" sz="2400" b="0" i="0" dirty="0" smtClean="0">
                <a:solidFill>
                  <a:srgbClr val="000000"/>
                </a:solidFill>
                <a:effectLst/>
                <a:latin typeface="Arial"/>
              </a:rPr>
            </a:br>
            <a:r>
              <a:rPr lang="ru-RU" sz="2400" b="0" i="0" dirty="0" smtClean="0">
                <a:solidFill>
                  <a:srgbClr val="000000"/>
                </a:solidFill>
                <a:effectLst/>
                <a:latin typeface="Arial"/>
              </a:rPr>
              <a:t> Родная люблю.</a:t>
            </a:r>
            <a:br>
              <a:rPr lang="ru-RU" sz="2400" b="0" i="0" dirty="0" smtClean="0">
                <a:solidFill>
                  <a:srgbClr val="000000"/>
                </a:solidFill>
                <a:effectLst/>
                <a:latin typeface="Arial"/>
              </a:rPr>
            </a:br>
            <a:endParaRPr lang="ru-RU" sz="2400" dirty="0"/>
          </a:p>
        </p:txBody>
      </p:sp>
      <p:pic>
        <p:nvPicPr>
          <p:cNvPr id="4" name="Рисунок 3" descr="Софья Ильин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548680"/>
            <a:ext cx="3221185" cy="56886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194734720"/>
      </p:ext>
    </p:extLst>
  </p:cSld>
  <p:clrMapOvr>
    <a:masterClrMapping/>
  </p:clrMapOvr>
  <p:transition advClick="0"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764704"/>
            <a:ext cx="3754760" cy="345638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Сколько </a:t>
            </a:r>
            <a:r>
              <a:rPr lang="ru-RU" sz="2400" dirty="0"/>
              <a:t>звёзд на небе!</a:t>
            </a:r>
            <a:br>
              <a:rPr lang="ru-RU" sz="2400" dirty="0"/>
            </a:br>
            <a:r>
              <a:rPr lang="ru-RU" sz="2400" dirty="0"/>
              <a:t>Всех не сосчитать.</a:t>
            </a:r>
            <a:br>
              <a:rPr lang="ru-RU" sz="2400" dirty="0"/>
            </a:br>
            <a:r>
              <a:rPr lang="ru-RU" sz="2400" dirty="0"/>
              <a:t>Эти звёзды мама </a:t>
            </a:r>
            <a:br>
              <a:rPr lang="ru-RU" sz="2400" dirty="0"/>
            </a:br>
            <a:r>
              <a:rPr lang="ru-RU" sz="2400" dirty="0"/>
              <a:t>Подарю опять.</a:t>
            </a:r>
            <a:br>
              <a:rPr lang="ru-RU" sz="2400" dirty="0"/>
            </a:br>
            <a:r>
              <a:rPr lang="ru-RU" sz="2400" dirty="0"/>
              <a:t>И однажды утром,</a:t>
            </a:r>
            <a:br>
              <a:rPr lang="ru-RU" sz="2400" dirty="0"/>
            </a:br>
            <a:r>
              <a:rPr lang="ru-RU" sz="2400" dirty="0"/>
              <a:t>Глядя на меня,</a:t>
            </a:r>
            <a:br>
              <a:rPr lang="ru-RU" sz="2400" dirty="0"/>
            </a:br>
            <a:r>
              <a:rPr lang="ru-RU" sz="2400" dirty="0"/>
              <a:t>Мама улыбнётся:</a:t>
            </a:r>
            <a:br>
              <a:rPr lang="ru-RU" sz="2400" dirty="0"/>
            </a:br>
            <a:r>
              <a:rPr lang="ru-RU" sz="2400" dirty="0"/>
              <a:t>"Звёздочка моя"!</a:t>
            </a:r>
          </a:p>
        </p:txBody>
      </p:sp>
      <p:pic>
        <p:nvPicPr>
          <p:cNvPr id="4" name="Рисунок 3" descr="Юлия Марков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764704"/>
            <a:ext cx="3168352" cy="5688632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362761800"/>
      </p:ext>
    </p:extLst>
  </p:cSld>
  <p:clrMapOvr>
    <a:masterClrMapping/>
  </p:clrMapOvr>
  <p:transition advClick="0"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7581528" cy="1143000"/>
          </a:xfrm>
        </p:spPr>
        <p:txBody>
          <a:bodyPr numCol="2">
            <a:normAutofit fontScale="90000"/>
          </a:bodyPr>
          <a:lstStyle/>
          <a:p>
            <a:r>
              <a:rPr lang="ru-RU" sz="2400" dirty="0"/>
              <a:t>Мамины руки – тепло, </a:t>
            </a:r>
            <a:br>
              <a:rPr lang="ru-RU" sz="2400" dirty="0"/>
            </a:br>
            <a:r>
              <a:rPr lang="ru-RU" sz="2400" dirty="0"/>
              <a:t>Мамины очи – светло, </a:t>
            </a:r>
            <a:br>
              <a:rPr lang="ru-RU" sz="2400" dirty="0"/>
            </a:br>
            <a:r>
              <a:rPr lang="ru-RU" sz="2400" dirty="0"/>
              <a:t>Мамина сказка во сне, 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Мамины гены во мне, </a:t>
            </a:r>
            <a:br>
              <a:rPr lang="ru-RU" sz="2400" dirty="0"/>
            </a:br>
            <a:r>
              <a:rPr lang="ru-RU" sz="2400" dirty="0"/>
              <a:t>Мамины мысли со мной, </a:t>
            </a:r>
            <a:br>
              <a:rPr lang="ru-RU" sz="2400" dirty="0"/>
            </a:br>
            <a:r>
              <a:rPr lang="ru-RU" sz="2400" dirty="0"/>
              <a:t>Маме поклон мой земной</a:t>
            </a:r>
            <a:r>
              <a:rPr lang="ru-RU" sz="1800" dirty="0"/>
              <a:t>.</a:t>
            </a:r>
          </a:p>
        </p:txBody>
      </p:sp>
      <p:pic>
        <p:nvPicPr>
          <p:cNvPr id="4" name="Рисунок 3" descr="Татьяна Новосельцева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1700808"/>
            <a:ext cx="3939902" cy="47971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024831056"/>
      </p:ext>
    </p:extLst>
  </p:cSld>
  <p:clrMapOvr>
    <a:masterClrMapping/>
  </p:clrMapOvr>
  <p:transition advClick="0"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560840" cy="1152128"/>
          </a:xfrm>
        </p:spPr>
        <p:txBody>
          <a:bodyPr numCol="2">
            <a:normAutofit/>
          </a:bodyPr>
          <a:lstStyle/>
          <a:p>
            <a:r>
              <a:rPr lang="ru-RU" sz="1600" dirty="0" smtClean="0"/>
              <a:t>Много мам на белом свете,</a:t>
            </a:r>
            <a:br>
              <a:rPr lang="ru-RU" sz="1600" dirty="0" smtClean="0"/>
            </a:br>
            <a:r>
              <a:rPr lang="ru-RU" sz="1600" dirty="0" smtClean="0"/>
              <a:t>всей душой их любят дети, </a:t>
            </a:r>
            <a:br>
              <a:rPr lang="ru-RU" sz="1600" dirty="0" smtClean="0"/>
            </a:br>
            <a:r>
              <a:rPr lang="ru-RU" sz="1600" dirty="0" smtClean="0"/>
              <a:t>только мама есть одна,</a:t>
            </a:r>
            <a:br>
              <a:rPr lang="ru-RU" sz="1600" dirty="0" smtClean="0"/>
            </a:br>
            <a:r>
              <a:rPr lang="ru-RU" sz="1600" dirty="0" smtClean="0"/>
              <a:t>всех дороже мне она.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2400" dirty="0" smtClean="0"/>
              <a:t>Кто она? Отвечу я:</a:t>
            </a:r>
            <a:br>
              <a:rPr lang="ru-RU" sz="2400" dirty="0" smtClean="0"/>
            </a:br>
            <a:r>
              <a:rPr lang="ru-RU" sz="2400" dirty="0" smtClean="0"/>
              <a:t>Это мамочка моя!</a:t>
            </a:r>
            <a:endParaRPr lang="ru-RU" sz="2400" dirty="0"/>
          </a:p>
        </p:txBody>
      </p:sp>
      <p:pic>
        <p:nvPicPr>
          <p:cNvPr id="4" name="Рисунок 3" descr="Ульяна Иванов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1556792"/>
            <a:ext cx="2952328" cy="47971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957263071"/>
      </p:ext>
    </p:extLst>
  </p:cSld>
  <p:clrMapOvr>
    <a:masterClrMapping/>
  </p:clrMapOvr>
  <p:transition advClick="0"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274638"/>
            <a:ext cx="3826768" cy="567464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052736"/>
            <a:ext cx="3559418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Оксана Савельев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404664"/>
            <a:ext cx="3616374" cy="52565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148371470"/>
      </p:ext>
    </p:extLst>
  </p:cSld>
  <p:clrMapOvr>
    <a:masterClrMapping/>
  </p:clrMapOvr>
  <p:transition advClick="0"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2520280" cy="4666530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</a:rPr>
              <a:t>Ты дорога мне, ты – бесценна!</a:t>
            </a:r>
            <a:r>
              <a:rPr lang="ru-RU" sz="3600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3600" dirty="0" smtClean="0">
                <a:effectLst/>
                <a:latin typeface="Times New Roman"/>
                <a:ea typeface="Times New Roman"/>
              </a:rPr>
            </a:b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</a:rPr>
              <a:t>Поймешь, поможешь и простишь…</a:t>
            </a:r>
            <a:r>
              <a:rPr lang="ru-RU" sz="3600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3600" dirty="0" smtClean="0">
                <a:effectLst/>
                <a:latin typeface="Times New Roman"/>
                <a:ea typeface="Times New Roman"/>
              </a:rPr>
            </a:b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</a:rPr>
              <a:t>Твоя улыбка – драгоценна,</a:t>
            </a:r>
            <a:r>
              <a:rPr lang="ru-RU" sz="3600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3600" dirty="0" smtClean="0">
                <a:effectLst/>
                <a:latin typeface="Times New Roman"/>
                <a:ea typeface="Times New Roman"/>
              </a:rPr>
            </a:b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Times New Roman"/>
              </a:rPr>
              <a:t>Ты, улыбнувшись,- исцелишь!</a:t>
            </a:r>
            <a:r>
              <a:rPr lang="ru-RU" sz="3600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3600" dirty="0" smtClean="0">
                <a:effectLst/>
                <a:latin typeface="Times New Roman"/>
                <a:ea typeface="Times New Roman"/>
              </a:rPr>
            </a:br>
            <a:endParaRPr lang="ru-RU" sz="2000" dirty="0"/>
          </a:p>
        </p:txBody>
      </p:sp>
      <p:pic>
        <p:nvPicPr>
          <p:cNvPr id="4" name="Рисунок 3" descr="Людмила Алексеева Аксёнов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836713"/>
            <a:ext cx="3528392" cy="54726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71249915"/>
      </p:ext>
    </p:extLst>
  </p:cSld>
  <p:clrMapOvr>
    <a:masterClrMapping/>
  </p:clrMapOvr>
  <p:transition advClick="0"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3240360" cy="3960440"/>
          </a:xfrm>
        </p:spPr>
        <p:txBody>
          <a:bodyPr>
            <a:normAutofit fontScale="90000"/>
          </a:bodyPr>
          <a:lstStyle/>
          <a:p>
            <a:r>
              <a:rPr lang="ru-RU" sz="2700" dirty="0"/>
              <a:t>Милая! Родная! Ненаглядная!</a:t>
            </a:r>
            <a:br>
              <a:rPr lang="ru-RU" sz="2700" dirty="0"/>
            </a:br>
            <a:r>
              <a:rPr lang="ru-RU" sz="2700" dirty="0"/>
              <a:t> Ты – попутный ветер кораблю.</a:t>
            </a:r>
            <a:br>
              <a:rPr lang="ru-RU" sz="2700" dirty="0"/>
            </a:br>
            <a:r>
              <a:rPr lang="ru-RU" sz="2700" dirty="0"/>
              <a:t> Мне бы только быть с тобою рядом,</a:t>
            </a:r>
            <a:br>
              <a:rPr lang="ru-RU" sz="2700" dirty="0"/>
            </a:br>
            <a:r>
              <a:rPr lang="ru-RU" sz="2700" dirty="0"/>
              <a:t> Ничего мне большего не надо,</a:t>
            </a:r>
            <a:br>
              <a:rPr lang="ru-RU" sz="2700" dirty="0"/>
            </a:br>
            <a:r>
              <a:rPr lang="ru-RU" sz="2700" dirty="0"/>
              <a:t> Потому что я тебя люблю!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4" name="Рисунок 3" descr="Людмила Шевердина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620688"/>
            <a:ext cx="3768801" cy="54452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899726795"/>
      </p:ext>
    </p:extLst>
  </p:cSld>
  <p:clrMapOvr>
    <a:masterClrMapping/>
  </p:clrMapOvr>
  <p:transition advClick="0"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C:\Documents and Settings\111\Рабочий стол\Мама\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48680"/>
            <a:ext cx="6660825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44115290"/>
      </p:ext>
    </p:extLst>
  </p:cSld>
  <p:clrMapOvr>
    <a:masterClrMapping/>
  </p:clrMapOvr>
  <p:transition advClick="0"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115616" y="476672"/>
            <a:ext cx="3826768" cy="4608512"/>
          </a:xfrm>
        </p:spPr>
        <p:txBody>
          <a:bodyPr>
            <a:normAutofit fontScale="90000"/>
          </a:bodyPr>
          <a:lstStyle/>
          <a:p>
            <a:r>
              <a:rPr lang="ru-RU" sz="2700" dirty="0"/>
              <a:t>Если мамы дома нет,</a:t>
            </a:r>
            <a:br>
              <a:rPr lang="ru-RU" sz="2700" dirty="0"/>
            </a:br>
            <a:r>
              <a:rPr lang="ru-RU" sz="2700" dirty="0"/>
              <a:t>Очень, очень грустно.</a:t>
            </a:r>
            <a:br>
              <a:rPr lang="ru-RU" sz="2700" dirty="0"/>
            </a:br>
            <a:r>
              <a:rPr lang="ru-RU" sz="2700" dirty="0"/>
              <a:t>Если мамы долго нет,</a:t>
            </a:r>
            <a:br>
              <a:rPr lang="ru-RU" sz="2700" dirty="0"/>
            </a:br>
            <a:r>
              <a:rPr lang="ru-RU" sz="2700" dirty="0"/>
              <a:t>То обед невкусный.</a:t>
            </a:r>
            <a:br>
              <a:rPr lang="ru-RU" sz="2700" dirty="0"/>
            </a:br>
            <a:r>
              <a:rPr lang="ru-RU" sz="2700" dirty="0"/>
              <a:t>Если мамы рядом нет</a:t>
            </a:r>
            <a:br>
              <a:rPr lang="ru-RU" sz="2700" dirty="0"/>
            </a:br>
            <a:r>
              <a:rPr lang="ru-RU" sz="2700" dirty="0"/>
              <a:t>Холодно в квартире,</a:t>
            </a:r>
            <a:br>
              <a:rPr lang="ru-RU" sz="2700" dirty="0"/>
            </a:br>
            <a:r>
              <a:rPr lang="ru-RU" sz="2700" dirty="0"/>
              <a:t>Если мамы близко нет,</a:t>
            </a:r>
            <a:br>
              <a:rPr lang="ru-RU" sz="2700" dirty="0"/>
            </a:br>
            <a:r>
              <a:rPr lang="ru-RU" sz="2700" dirty="0"/>
              <a:t>Плохо в целом мире.</a:t>
            </a:r>
            <a:br>
              <a:rPr lang="ru-RU" sz="2700" dirty="0"/>
            </a:br>
            <a:r>
              <a:rPr lang="ru-RU" sz="2700" dirty="0"/>
              <a:t>Если мама далеко,</a:t>
            </a:r>
            <a:br>
              <a:rPr lang="ru-RU" sz="2700" dirty="0"/>
            </a:br>
            <a:r>
              <a:rPr lang="ru-RU" sz="2700" dirty="0"/>
              <a:t>Очень детям нелегко.</a:t>
            </a:r>
            <a:br>
              <a:rPr lang="ru-RU" sz="2700" dirty="0"/>
            </a:br>
            <a:r>
              <a:rPr lang="ru-RU" sz="2700" dirty="0"/>
              <a:t>Я скажу вам прямо:</a:t>
            </a:r>
            <a:br>
              <a:rPr lang="ru-RU" sz="2700" dirty="0"/>
            </a:br>
            <a:r>
              <a:rPr lang="ru-RU" sz="2700" dirty="0"/>
              <a:t>– Берегите </a:t>
            </a:r>
            <a:r>
              <a:rPr lang="ru-RU" dirty="0"/>
              <a:t>маму!</a:t>
            </a:r>
          </a:p>
        </p:txBody>
      </p:sp>
      <p:pic>
        <p:nvPicPr>
          <p:cNvPr id="5" name="Рисунок 4" descr="Анастасия Жигарева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03610" y="548680"/>
            <a:ext cx="3556822" cy="5877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365461618"/>
      </p:ext>
    </p:extLst>
  </p:cSld>
  <p:clrMapOvr>
    <a:masterClrMapping/>
  </p:clrMapOvr>
  <p:transition advClick="0"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4128" y="559899"/>
            <a:ext cx="2962672" cy="5818659"/>
          </a:xfrm>
        </p:spPr>
        <p:txBody>
          <a:bodyPr>
            <a:normAutofit fontScale="90000"/>
          </a:bodyPr>
          <a:lstStyle/>
          <a:p>
            <a:r>
              <a:rPr lang="ru-RU" sz="2800" b="0" i="0" dirty="0" smtClean="0">
                <a:solidFill>
                  <a:srgbClr val="000000"/>
                </a:solidFill>
                <a:effectLst/>
                <a:latin typeface="Times New Roman"/>
              </a:rPr>
              <a:t>Самый лучший человек — мамочка моя,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0" i="0" dirty="0" smtClean="0">
                <a:solidFill>
                  <a:srgbClr val="000000"/>
                </a:solidFill>
                <a:effectLst/>
                <a:latin typeface="Times New Roman"/>
              </a:rPr>
              <a:t>Мы с ней связаны навек, с мамой мы друзья.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0" i="0" dirty="0" smtClean="0">
                <a:solidFill>
                  <a:srgbClr val="000000"/>
                </a:solidFill>
                <a:effectLst/>
                <a:latin typeface="Times New Roman"/>
              </a:rPr>
              <a:t>Улыбается она, словно солнце светит,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0" i="0" dirty="0" smtClean="0">
                <a:solidFill>
                  <a:srgbClr val="000000"/>
                </a:solidFill>
                <a:effectLst/>
                <a:latin typeface="Times New Roman"/>
              </a:rPr>
              <a:t>Любят мамочку свою все на свете дети!</a:t>
            </a:r>
            <a:br>
              <a:rPr lang="ru-RU" sz="2800" b="0" i="0" dirty="0" smtClean="0">
                <a:solidFill>
                  <a:srgbClr val="000000"/>
                </a:solidFill>
                <a:effectLst/>
                <a:latin typeface="Times New Roman"/>
              </a:rPr>
            </a:b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/>
              </a:rPr>
              <a:t/>
            </a:r>
            <a:br>
              <a:rPr lang="ru-RU" sz="2400" b="0" i="0" dirty="0" smtClean="0">
                <a:solidFill>
                  <a:srgbClr val="000000"/>
                </a:solidFill>
                <a:effectLst/>
                <a:latin typeface="Times New Roman"/>
              </a:rPr>
            </a:br>
            <a:endParaRPr lang="ru-RU" sz="2400" dirty="0"/>
          </a:p>
        </p:txBody>
      </p:sp>
      <p:pic>
        <p:nvPicPr>
          <p:cNvPr id="4" name="Рисунок 3" descr="Евгения Шмелёв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476672"/>
            <a:ext cx="4464496" cy="59526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289984612"/>
      </p:ext>
    </p:extLst>
  </p:cSld>
  <p:clrMapOvr>
    <a:masterClrMapping/>
  </p:clrMapOvr>
  <p:transition advClick="0"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836712"/>
            <a:ext cx="7377060" cy="1143000"/>
          </a:xfrm>
        </p:spPr>
        <p:txBody>
          <a:bodyPr numCol="3">
            <a:noAutofit/>
          </a:bodyPr>
          <a:lstStyle/>
          <a:p>
            <a:pPr algn="l"/>
            <a:r>
              <a:rPr lang="ru-RU" sz="1400" dirty="0">
                <a:solidFill>
                  <a:srgbClr val="000000"/>
                </a:solidFill>
                <a:latin typeface="-apple-system"/>
              </a:rPr>
              <a:t>Голос ласковый и нежный 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>
                <a:solidFill>
                  <a:srgbClr val="000000"/>
                </a:solidFill>
                <a:latin typeface="-apple-system"/>
              </a:rPr>
              <a:t>Вьется птицей надо мной. 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>
                <a:solidFill>
                  <a:srgbClr val="000000"/>
                </a:solidFill>
                <a:latin typeface="-apple-system"/>
              </a:rPr>
              <a:t>Как легко и безмятежно 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>
                <a:solidFill>
                  <a:srgbClr val="000000"/>
                </a:solidFill>
                <a:latin typeface="-apple-system"/>
              </a:rPr>
              <a:t>Рядом с мамочкой родной! </a:t>
            </a:r>
            <a:r>
              <a:rPr lang="ru-RU" sz="1400" dirty="0" smtClean="0">
                <a:solidFill>
                  <a:srgbClr val="000000"/>
                </a:solidFill>
                <a:latin typeface="-apple-system"/>
              </a:rPr>
              <a:t/>
            </a:r>
            <a:br>
              <a:rPr lang="ru-RU" sz="1400" dirty="0" smtClean="0">
                <a:solidFill>
                  <a:srgbClr val="000000"/>
                </a:solidFill>
                <a:latin typeface="-apple-system"/>
              </a:rPr>
            </a:br>
            <a:r>
              <a:rPr lang="ru-RU" sz="1400" dirty="0">
                <a:solidFill>
                  <a:srgbClr val="000000"/>
                </a:solidFill>
                <a:latin typeface="-apple-system"/>
              </a:rPr>
              <a:t/>
            </a:r>
            <a:br>
              <a:rPr lang="ru-RU" sz="1400" dirty="0">
                <a:solidFill>
                  <a:srgbClr val="000000"/>
                </a:solidFill>
                <a:latin typeface="-apple-system"/>
              </a:rPr>
            </a:br>
            <a:r>
              <a:rPr lang="ru-RU" sz="1400" dirty="0" smtClean="0">
                <a:solidFill>
                  <a:srgbClr val="000000"/>
                </a:solidFill>
                <a:latin typeface="-apple-system"/>
              </a:rPr>
              <a:t/>
            </a:r>
            <a:br>
              <a:rPr lang="ru-RU" sz="1400" dirty="0" smtClean="0">
                <a:solidFill>
                  <a:srgbClr val="000000"/>
                </a:solidFill>
                <a:latin typeface="-apple-system"/>
              </a:rPr>
            </a:br>
            <a:r>
              <a:rPr lang="ru-RU" sz="1400" dirty="0">
                <a:solidFill>
                  <a:srgbClr val="000000"/>
                </a:solidFill>
                <a:latin typeface="-apple-system"/>
              </a:rPr>
              <a:t>Я возьму ее за ручку, 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>
                <a:solidFill>
                  <a:srgbClr val="000000"/>
                </a:solidFill>
                <a:latin typeface="-apple-system"/>
              </a:rPr>
              <a:t>Посмотрю в ее глаза. 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>
                <a:solidFill>
                  <a:srgbClr val="000000"/>
                </a:solidFill>
                <a:latin typeface="-apple-system"/>
              </a:rPr>
              <a:t>Смех ее прогонит тучку, 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>
                <a:solidFill>
                  <a:srgbClr val="000000"/>
                </a:solidFill>
                <a:latin typeface="-apple-system"/>
              </a:rPr>
              <a:t>Упадет дождя слеза. 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>
                <a:solidFill>
                  <a:srgbClr val="000000"/>
                </a:solidFill>
                <a:latin typeface="-apple-system"/>
              </a:rPr>
              <a:t>На колени к маме сяду 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>
                <a:solidFill>
                  <a:srgbClr val="000000"/>
                </a:solidFill>
                <a:latin typeface="-apple-system"/>
              </a:rPr>
              <a:t>И уютно обнимусь. 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>
                <a:solidFill>
                  <a:srgbClr val="000000"/>
                </a:solidFill>
                <a:latin typeface="-apple-system"/>
              </a:rPr>
              <a:t>Слаще счастья мне не надо, 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>
                <a:solidFill>
                  <a:srgbClr val="000000"/>
                </a:solidFill>
                <a:latin typeface="-apple-system"/>
              </a:rPr>
              <a:t>Ничего я не боюсь</a:t>
            </a:r>
            <a:endParaRPr lang="ru-RU" sz="1400" dirty="0"/>
          </a:p>
        </p:txBody>
      </p:sp>
      <p:pic>
        <p:nvPicPr>
          <p:cNvPr id="4" name="Рисунок 3" descr="Нина Сироткин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1988840"/>
            <a:ext cx="5976664" cy="43615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736357758"/>
      </p:ext>
    </p:extLst>
  </p:cSld>
  <p:clrMapOvr>
    <a:masterClrMapping/>
  </p:clrMapOvr>
  <p:transition advClick="0"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3960440" cy="3888432"/>
          </a:xfrm>
        </p:spPr>
        <p:txBody>
          <a:bodyPr>
            <a:normAutofit/>
          </a:bodyPr>
          <a:lstStyle/>
          <a:p>
            <a:r>
              <a:rPr lang="ru-RU" sz="2000" dirty="0"/>
              <a:t>Прекрасных слов ты не найдёшь на свете,</a:t>
            </a:r>
            <a:br>
              <a:rPr lang="ru-RU" sz="2000" dirty="0"/>
            </a:br>
            <a:r>
              <a:rPr lang="ru-RU" sz="2000" dirty="0"/>
              <a:t>Которых можно бы собрать</a:t>
            </a:r>
            <a:br>
              <a:rPr lang="ru-RU" sz="2000" dirty="0"/>
            </a:br>
            <a:r>
              <a:rPr lang="ru-RU" sz="2000" dirty="0"/>
              <a:t>В букет цветов,</a:t>
            </a:r>
            <a:br>
              <a:rPr lang="ru-RU" sz="2000" dirty="0"/>
            </a:br>
            <a:r>
              <a:rPr lang="ru-RU" sz="2000" dirty="0"/>
              <a:t>И чувства эти</a:t>
            </a:r>
            <a:br>
              <a:rPr lang="ru-RU" sz="2000" dirty="0"/>
            </a:br>
            <a:r>
              <a:rPr lang="ru-RU" sz="2000" dirty="0"/>
              <a:t>Одним лишь словом</a:t>
            </a:r>
            <a:br>
              <a:rPr lang="ru-RU" sz="2000" dirty="0"/>
            </a:br>
            <a:r>
              <a:rPr lang="ru-RU" sz="2000" dirty="0"/>
              <a:t>Всё назвать.</a:t>
            </a:r>
            <a:br>
              <a:rPr lang="ru-RU" sz="2000" dirty="0"/>
            </a:br>
            <a:r>
              <a:rPr lang="ru-RU" sz="2000" dirty="0"/>
              <a:t>Мой ангел, нежная душа!</a:t>
            </a:r>
            <a:br>
              <a:rPr lang="ru-RU" sz="2000" dirty="0"/>
            </a:br>
            <a:r>
              <a:rPr lang="ru-RU" sz="2000" dirty="0"/>
              <a:t>Цветов любви и доброта.</a:t>
            </a:r>
            <a:br>
              <a:rPr lang="ru-RU" sz="2000" dirty="0"/>
            </a:br>
            <a:r>
              <a:rPr lang="ru-RU" sz="2000" dirty="0"/>
              <a:t>О мама, милая моя!</a:t>
            </a:r>
          </a:p>
        </p:txBody>
      </p:sp>
      <p:pic>
        <p:nvPicPr>
          <p:cNvPr id="4" name="Рисунок 3" descr="Ек.Фадеева 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692696"/>
            <a:ext cx="3777884" cy="52291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947940633"/>
      </p:ext>
    </p:extLst>
  </p:cSld>
  <p:clrMapOvr>
    <a:masterClrMapping/>
  </p:clrMapOvr>
  <p:transition advClick="0"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3384376" cy="4378498"/>
          </a:xfrm>
        </p:spPr>
        <p:txBody>
          <a:bodyPr>
            <a:normAutofit/>
          </a:bodyPr>
          <a:lstStyle/>
          <a:p>
            <a:r>
              <a:rPr lang="ru-RU" sz="2000" dirty="0"/>
              <a:t>Знаешь, мама, день обычный </a:t>
            </a:r>
            <a:br>
              <a:rPr lang="ru-RU" sz="2000" dirty="0"/>
            </a:br>
            <a:r>
              <a:rPr lang="ru-RU" sz="2000" dirty="0"/>
              <a:t>Без тебя нам не прожить! </a:t>
            </a:r>
            <a:br>
              <a:rPr lang="ru-RU" sz="2000" dirty="0"/>
            </a:br>
            <a:r>
              <a:rPr lang="ru-RU" sz="2000" dirty="0"/>
              <a:t>Слово мама так привычно </a:t>
            </a:r>
            <a:br>
              <a:rPr lang="ru-RU" sz="2000" dirty="0"/>
            </a:br>
            <a:r>
              <a:rPr lang="ru-RU" sz="2000" dirty="0"/>
              <a:t>С первых дней нам говорить! 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Стоит только приглядеться, –</a:t>
            </a:r>
            <a:br>
              <a:rPr lang="ru-RU" sz="2000" dirty="0"/>
            </a:br>
            <a:r>
              <a:rPr lang="ru-RU" sz="2000" dirty="0"/>
              <a:t>Целый мир согрет вокруг</a:t>
            </a:r>
            <a:br>
              <a:rPr lang="ru-RU" sz="2000" dirty="0"/>
            </a:br>
            <a:r>
              <a:rPr lang="ru-RU" sz="2000" dirty="0" err="1"/>
              <a:t>Теплотою</a:t>
            </a:r>
            <a:r>
              <a:rPr lang="ru-RU" sz="2000" dirty="0"/>
              <a:t> маминого сердца,</a:t>
            </a:r>
            <a:br>
              <a:rPr lang="ru-RU" sz="2000" dirty="0"/>
            </a:br>
            <a:r>
              <a:rPr lang="ru-RU" sz="2000" dirty="0"/>
              <a:t>Нежных, добрых рук... 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" name="Рисунок 3" descr="Маргарит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332656"/>
            <a:ext cx="4515966" cy="6021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129091162"/>
      </p:ext>
    </p:extLst>
  </p:cSld>
  <p:clrMapOvr>
    <a:masterClrMapping/>
  </p:clrMapOvr>
  <p:transition advClick="0"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3312368" cy="4090466"/>
          </a:xfrm>
        </p:spPr>
        <p:txBody>
          <a:bodyPr>
            <a:normAutofit/>
          </a:bodyPr>
          <a:lstStyle/>
          <a:p>
            <a:r>
              <a:rPr lang="ru-RU" sz="2800" dirty="0"/>
              <a:t>Ты </a:t>
            </a:r>
            <a:r>
              <a:rPr lang="ru-RU" sz="2800" dirty="0" err="1"/>
              <a:t>чудо,созданное</a:t>
            </a:r>
            <a:r>
              <a:rPr lang="ru-RU" sz="2800" dirty="0"/>
              <a:t> Богом.</a:t>
            </a:r>
            <a:br>
              <a:rPr lang="ru-RU" sz="2800" dirty="0"/>
            </a:br>
            <a:r>
              <a:rPr lang="ru-RU" sz="2800" dirty="0" err="1"/>
              <a:t>Спасибо,Мама</a:t>
            </a:r>
            <a:r>
              <a:rPr lang="ru-RU" sz="2800" dirty="0"/>
              <a:t> что ты есть.</a:t>
            </a:r>
            <a:br>
              <a:rPr lang="ru-RU" sz="2800" dirty="0"/>
            </a:br>
            <a:r>
              <a:rPr lang="ru-RU" sz="2800" dirty="0"/>
              <a:t>С тобою все наши невзгоды</a:t>
            </a:r>
            <a:br>
              <a:rPr lang="ru-RU" sz="2800" dirty="0"/>
            </a:br>
            <a:r>
              <a:rPr lang="ru-RU" sz="2800" dirty="0"/>
              <a:t>Теряют свой тяжёлый вес.</a:t>
            </a:r>
          </a:p>
        </p:txBody>
      </p:sp>
      <p:pic>
        <p:nvPicPr>
          <p:cNvPr id="4" name="Рисунок 3" descr="Лариса Вла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476672"/>
            <a:ext cx="4137924" cy="55172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597780022"/>
      </p:ext>
    </p:extLst>
  </p:cSld>
  <p:clrMapOvr>
    <a:masterClrMapping/>
  </p:clrMapOvr>
  <p:transition advClick="0"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7478980" cy="1346215"/>
          </a:xfrm>
        </p:spPr>
        <p:txBody>
          <a:bodyPr numCol="2">
            <a:noAutofit/>
          </a:bodyPr>
          <a:lstStyle/>
          <a:p>
            <a:r>
              <a:rPr lang="ru-RU" sz="1800" dirty="0"/>
              <a:t>Она роднее всех на свете, </a:t>
            </a:r>
            <a:br>
              <a:rPr lang="ru-RU" sz="1800" dirty="0"/>
            </a:br>
            <a:r>
              <a:rPr lang="ru-RU" sz="1800" dirty="0"/>
              <a:t>Всегда поддержит и поймет. </a:t>
            </a:r>
            <a:br>
              <a:rPr lang="ru-RU" sz="1800" dirty="0"/>
            </a:br>
            <a:r>
              <a:rPr lang="ru-RU" sz="1800" dirty="0"/>
              <a:t>И к ней всю жизнь приходят дети, </a:t>
            </a:r>
            <a:br>
              <a:rPr lang="ru-RU" sz="1800" dirty="0"/>
            </a:br>
            <a:r>
              <a:rPr lang="ru-RU" sz="1800" dirty="0"/>
              <a:t>Она всегда их очень ждет! 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Спасибо, мамочка родная, </a:t>
            </a:r>
            <a:br>
              <a:rPr lang="ru-RU" sz="1800" dirty="0"/>
            </a:br>
            <a:r>
              <a:rPr lang="ru-RU" sz="1800" dirty="0"/>
              <a:t>За эту ласку, доброту. </a:t>
            </a:r>
            <a:br>
              <a:rPr lang="ru-RU" sz="1800" dirty="0"/>
            </a:br>
            <a:r>
              <a:rPr lang="ru-RU" sz="1800" dirty="0"/>
              <a:t>Тебя сегодня поздравляю </a:t>
            </a:r>
            <a:br>
              <a:rPr lang="ru-RU" sz="1800" dirty="0"/>
            </a:br>
            <a:r>
              <a:rPr lang="ru-RU" sz="1800" dirty="0"/>
              <a:t>И больше всех тебя люблю! </a:t>
            </a:r>
          </a:p>
        </p:txBody>
      </p:sp>
      <p:pic>
        <p:nvPicPr>
          <p:cNvPr id="4" name="Рисунок 3" descr="Наталья Алексеев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1844824"/>
            <a:ext cx="4680520" cy="46805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4">
                <a:lumMod val="5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090103680"/>
      </p:ext>
    </p:extLst>
  </p:cSld>
  <p:clrMapOvr>
    <a:masterClrMapping/>
  </p:clrMapOvr>
  <p:transition advClick="0"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3312368" cy="4104456"/>
          </a:xfrm>
        </p:spPr>
        <p:txBody>
          <a:bodyPr>
            <a:normAutofit/>
          </a:bodyPr>
          <a:lstStyle/>
          <a:p>
            <a:r>
              <a:rPr lang="ru-RU" sz="2000" dirty="0"/>
              <a:t>Сколько звезд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на ясном небе</a:t>
            </a:r>
            <a:r>
              <a:rPr lang="ru-RU" sz="2000" dirty="0"/>
              <a:t>! </a:t>
            </a:r>
            <a:br>
              <a:rPr lang="ru-RU" sz="2000" dirty="0"/>
            </a:br>
            <a:r>
              <a:rPr lang="ru-RU" sz="2000" dirty="0"/>
              <a:t>Сколько колосков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 </a:t>
            </a:r>
            <a:r>
              <a:rPr lang="ru-RU" sz="2000" dirty="0"/>
              <a:t>полях! </a:t>
            </a:r>
            <a:br>
              <a:rPr lang="ru-RU" sz="2000" dirty="0"/>
            </a:br>
            <a:r>
              <a:rPr lang="ru-RU" sz="2000" dirty="0"/>
              <a:t>Сколько песенок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y </a:t>
            </a:r>
            <a:r>
              <a:rPr lang="ru-RU" sz="2000" dirty="0"/>
              <a:t>птицы! </a:t>
            </a:r>
            <a:br>
              <a:rPr lang="ru-RU" sz="2000" dirty="0"/>
            </a:br>
            <a:r>
              <a:rPr lang="ru-RU" sz="2000" dirty="0"/>
              <a:t>Сколько листьев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на </a:t>
            </a:r>
            <a:r>
              <a:rPr lang="ru-RU" sz="2000" dirty="0"/>
              <a:t>ветвях</a:t>
            </a:r>
            <a:r>
              <a:rPr lang="ru-RU" sz="2000" dirty="0" smtClean="0"/>
              <a:t>!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Только солнце — одно на свете</a:t>
            </a:r>
            <a:r>
              <a:rPr lang="ru-RU" sz="2000" dirty="0" smtClean="0"/>
              <a:t>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Только мама — одна на свете.</a:t>
            </a:r>
          </a:p>
        </p:txBody>
      </p:sp>
      <p:pic>
        <p:nvPicPr>
          <p:cNvPr id="4" name="Рисунок 3" descr="Наталья Багров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12579" y="620688"/>
            <a:ext cx="3475846" cy="54726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286948916"/>
      </p:ext>
    </p:extLst>
  </p:cSld>
  <p:clrMapOvr>
    <a:masterClrMapping/>
  </p:clrMapOvr>
  <p:transition advClick="0"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430</TotalTime>
  <Words>85</Words>
  <Application>Microsoft Office PowerPoint</Application>
  <PresentationFormat>Экран (4:3)</PresentationFormat>
  <Paragraphs>16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Лучшим мамам посвящается…</vt:lpstr>
      <vt:lpstr>Если мамы дома нет, Очень, очень грустно. Если мамы долго нет, То обед невкусный. Если мамы рядом нет Холодно в квартире, Если мамы близко нет, Плохо в целом мире. Если мама далеко, Очень детям нелегко. Я скажу вам прямо: – Берегите маму!</vt:lpstr>
      <vt:lpstr>Самый лучший человек — мамочка моя, Мы с ней связаны навек, с мамой мы друзья. Улыбается она, словно солнце светит, Любят мамочку свою все на свете дети!  </vt:lpstr>
      <vt:lpstr>Голос ласковый и нежный  Вьется птицей надо мной.  Как легко и безмятежно  Рядом с мамочкой родной!    Я возьму ее за ручку,  Посмотрю в ее глаза.  Смех ее прогонит тучку,  Упадет дождя слеза.    На колени к маме сяду  И уютно обнимусь.  Слаще счастья мне не надо,  Ничего я не боюсь</vt:lpstr>
      <vt:lpstr>Прекрасных слов ты не найдёшь на свете, Которых можно бы собрать В букет цветов, И чувства эти Одним лишь словом Всё назвать. Мой ангел, нежная душа! Цветов любви и доброта. О мама, милая моя!</vt:lpstr>
      <vt:lpstr>Знаешь, мама, день обычный  Без тебя нам не прожить!  Слово мама так привычно  С первых дней нам говорить!   Стоит только приглядеться, – Целый мир согрет вокруг Теплотою маминого сердца, Нежных, добрых рук...   </vt:lpstr>
      <vt:lpstr>Ты чудо,созданное Богом. Спасибо,Мама что ты есть. С тобою все наши невзгоды Теряют свой тяжёлый вес.</vt:lpstr>
      <vt:lpstr>Она роднее всех на свете,  Всегда поддержит и поймет.  И к ней всю жизнь приходят дети,  Она всегда их очень ждет!   Спасибо, мамочка родная,  За эту ласку, доброту.  Тебя сегодня поздравляю  И больше всех тебя люблю! </vt:lpstr>
      <vt:lpstr>Сколько звезд  на ясном небе!  Сколько колосков  в полях!  Сколько песенок  y птицы!  Сколько листьев  на ветвях! Только солнце — одно на свете. Только мама — одна на свете.</vt:lpstr>
      <vt:lpstr>Обойди весь мир вокруг, Только знай заранее: Не найдешь теплее рук и нежнее маминых. Не найдешь на свете глаз ласковей и строже. Сто путей, дорог вокруг Обойди по свету: Мама – самый лучший друг, Лучше мамы –нету!</vt:lpstr>
      <vt:lpstr>Люблю тебя, мама  За что, я не знаю, Наверно, за то,  Что дышу и мечтаю,  И радуюсь солнцу,  И светлому дню –  За это тебя я  Родная люблю. </vt:lpstr>
      <vt:lpstr>Сколько звёзд на небе! Всех не сосчитать. Эти звёзды мама  Подарю опять. И однажды утром, Глядя на меня, Мама улыбнётся: "Звёздочка моя"!</vt:lpstr>
      <vt:lpstr>Мамины руки – тепло,  Мамины очи – светло,  Мамина сказка во сне,  Мамины гены во мне,  Мамины мысли со мной,  Маме поклон мой земной.</vt:lpstr>
      <vt:lpstr>Много мам на белом свете, всей душой их любят дети,  только мама есть одна, всех дороже мне она. Кто она? Отвечу я: Это мамочка моя!</vt:lpstr>
      <vt:lpstr>Слайд 15</vt:lpstr>
      <vt:lpstr>Ты дорога мне, ты – бесценна! Поймешь, поможешь и простишь… Твоя улыбка – драгоценна, Ты, улыбнувшись,- исцелишь! </vt:lpstr>
      <vt:lpstr>Милая! Родная! Ненаглядная!  Ты – попутный ветер кораблю.  Мне бы только быть с тобою рядом,  Ничего мне большего не надо,  Потому что я тебя люблю! 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Наталья</cp:lastModifiedBy>
  <cp:revision>26</cp:revision>
  <dcterms:modified xsi:type="dcterms:W3CDTF">2023-03-07T14:13:48Z</dcterms:modified>
</cp:coreProperties>
</file>