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12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8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20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14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7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0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52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9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8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02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3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C212-4702-454C-A9C6-C5CDA55A1AA6}" type="datetimeFigureOut">
              <a:rPr lang="ru-RU" smtClean="0"/>
              <a:t>28.05.2023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D881-1AA2-43C0-925C-68184BBD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3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Притча </a:t>
            </a:r>
            <a:br>
              <a:rPr lang="ru-RU" sz="7200" b="1" dirty="0" smtClean="0">
                <a:solidFill>
                  <a:srgbClr val="FF0000"/>
                </a:solidFill>
              </a:rPr>
            </a:br>
            <a:r>
              <a:rPr lang="ru-RU" sz="7200" b="1" dirty="0" smtClean="0">
                <a:solidFill>
                  <a:srgbClr val="FF0000"/>
                </a:solidFill>
              </a:rPr>
              <a:t>о грязном белье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0495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4200" dirty="0" smtClean="0"/>
              <a:t>Уроки нравственности в 6 классе</a:t>
            </a:r>
          </a:p>
          <a:p>
            <a:endParaRPr lang="ru-RU" sz="2600" dirty="0" smtClean="0"/>
          </a:p>
          <a:p>
            <a:r>
              <a:rPr lang="ru-RU" sz="2600" dirty="0" err="1" smtClean="0"/>
              <a:t>Кутергина</a:t>
            </a:r>
            <a:r>
              <a:rPr lang="ru-RU" sz="2600" dirty="0" smtClean="0"/>
              <a:t> С.П., учитель русского языка и литературы </a:t>
            </a:r>
          </a:p>
          <a:p>
            <a:r>
              <a:rPr lang="ru-RU" sz="2600" dirty="0" smtClean="0"/>
              <a:t>КОГОБУ ШИ ОВЗ №1 </a:t>
            </a:r>
            <a:r>
              <a:rPr lang="ru-RU" sz="2600" dirty="0" err="1" smtClean="0"/>
              <a:t>г.Нолинска</a:t>
            </a:r>
            <a:endParaRPr lang="ru-RU" sz="2600" dirty="0" smtClean="0"/>
          </a:p>
          <a:p>
            <a:endParaRPr lang="ru-RU" sz="2600" dirty="0" smtClean="0"/>
          </a:p>
          <a:p>
            <a:endParaRPr lang="ru-RU" sz="2600" dirty="0"/>
          </a:p>
          <a:p>
            <a:r>
              <a:rPr lang="ru-RU" dirty="0" smtClean="0"/>
              <a:t>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948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stroy-k.ru/upload/iblock/024/wy793v23up1xvghihp0wjte1dxkmecl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90"/>
          <a:stretch/>
        </p:blipFill>
        <p:spPr bwMode="auto">
          <a:xfrm>
            <a:off x="822029" y="211453"/>
            <a:ext cx="10547941" cy="648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48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447" y="295835"/>
            <a:ext cx="11546541" cy="63470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ru-RU" sz="5200" dirty="0" smtClean="0"/>
              <a:t>Одна </a:t>
            </a:r>
            <a:r>
              <a:rPr lang="ru-RU" sz="5200" dirty="0"/>
              <a:t>семейная пара переехала жить в новую квартиру.</a:t>
            </a: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 smtClean="0"/>
              <a:t>	Утром</a:t>
            </a:r>
            <a:r>
              <a:rPr lang="ru-RU" sz="5200" dirty="0"/>
              <a:t>, едва проснувшись, жена выглянула в окно и увидела соседку, которая развешивала на просушку выстиранное бельё</a:t>
            </a:r>
            <a:r>
              <a:rPr lang="ru-RU" sz="5200" dirty="0" smtClean="0"/>
              <a:t>.</a:t>
            </a:r>
          </a:p>
          <a:p>
            <a:pPr marL="0" indent="0">
              <a:buNone/>
            </a:pP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/>
              <a:t>- Посмотри, какое грязное у неё бельё, - сказала она своему мужу.</a:t>
            </a: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 smtClean="0"/>
              <a:t>	Но муж </a:t>
            </a:r>
            <a:r>
              <a:rPr lang="ru-RU" sz="5200" dirty="0"/>
              <a:t>читал газету и не обратил на это никакого внимания.</a:t>
            </a: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/>
              <a:t>- Наверное, у неё плохое мыло, или она совсем не умеет стирать. Надо бы её поучить.</a:t>
            </a: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 smtClean="0"/>
              <a:t>	И </a:t>
            </a:r>
            <a:r>
              <a:rPr lang="ru-RU" sz="5200" dirty="0"/>
              <a:t>так всякий раз, когда соседка развешивала бельё, жена удивлялась тому, какое оно грязное.</a:t>
            </a: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5200" dirty="0" smtClean="0"/>
              <a:t/>
            </a:r>
            <a:br>
              <a:rPr lang="ru-RU" sz="5200" dirty="0" smtClean="0"/>
            </a:br>
            <a:r>
              <a:rPr lang="ru-RU" sz="3000" dirty="0" smtClean="0"/>
              <a:t>	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6531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https://thumbs.dreamstime.com/b/%D0%BD%D0%B8%D0%B6%D0%BD%D0%B5%D0%B5-%D0%B1%D0%B5%D0%BB%D1%8C%D0%B5-%D0%B7%D0%B0%D1%81%D1%8B%D1%85%D0%B0%D0%BD%D0%B8%D1%8F-1860208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7" r="42" b="13983"/>
          <a:stretch/>
        </p:blipFill>
        <p:spPr bwMode="auto">
          <a:xfrm>
            <a:off x="583585" y="365125"/>
            <a:ext cx="11135993" cy="621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5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1693" y="376518"/>
            <a:ext cx="11421035" cy="6131858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	В </a:t>
            </a:r>
            <a:r>
              <a:rPr lang="ru-RU" sz="3600" dirty="0"/>
              <a:t>одно прекрасное утро, посмотрев в окно, она вскрикнула:</a:t>
            </a:r>
            <a:br>
              <a:rPr lang="ru-RU" sz="3600" dirty="0"/>
            </a:br>
            <a:r>
              <a:rPr lang="ru-RU" sz="3600" dirty="0"/>
              <a:t>- О! Сегодня бельё чистое! Наверное, научилась стирать!</a:t>
            </a:r>
            <a:br>
              <a:rPr lang="ru-RU" sz="3600" dirty="0"/>
            </a:br>
            <a:r>
              <a:rPr lang="ru-RU" sz="3600" dirty="0"/>
              <a:t>- Да нет, - сказал муж, - просто я сегодня встал пораньше и вымыл окно.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	Так и в нашей жизни! Всё зависит от окна, через которое мы смотрим на происходящее.</a:t>
            </a:r>
            <a:br>
              <a:rPr lang="ru-RU" sz="3600" dirty="0"/>
            </a:br>
            <a:r>
              <a:rPr lang="ru-RU" sz="3600" dirty="0" smtClean="0"/>
              <a:t>	И </a:t>
            </a:r>
            <a:r>
              <a:rPr lang="ru-RU" sz="3600" dirty="0"/>
              <a:t>прежде чем наводить критику на других, необходимо убедиться, что наши сердца и намерения чисты.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91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abrahamtwerski.org/wp-content/uploads/2021/02/white-shirts-washing-line-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5477"/>
            <a:ext cx="10488707" cy="629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87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Обсудим прочитанное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0" y="1825625"/>
            <a:ext cx="90678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Почему жена высмеивала соседку?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Чему она хотела </a:t>
            </a:r>
            <a:r>
              <a:rPr lang="ru-RU" sz="3600" dirty="0" smtClean="0"/>
              <a:t>«поучить</a:t>
            </a:r>
            <a:r>
              <a:rPr lang="ru-RU" sz="3600" dirty="0" smtClean="0"/>
              <a:t>» соседку?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Нуждалась ли соседка в поучении?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Кто оказался неправ? Почему?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Чему учит притча</a:t>
            </a:r>
            <a:r>
              <a:rPr lang="ru-RU" sz="3600" dirty="0" smtClean="0"/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38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Сделаем выводы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Найдите в </a:t>
            </a:r>
            <a:r>
              <a:rPr lang="ru-RU" sz="3600" dirty="0" smtClean="0"/>
              <a:t>притче </a:t>
            </a:r>
            <a:r>
              <a:rPr lang="ru-RU" sz="3600" dirty="0" smtClean="0"/>
              <a:t>слова, </a:t>
            </a:r>
            <a:r>
              <a:rPr lang="ru-RU" sz="3600" dirty="0" smtClean="0"/>
              <a:t>подтверждающие, что подобные </a:t>
            </a:r>
            <a:r>
              <a:rPr lang="ru-RU" sz="3600" dirty="0" smtClean="0"/>
              <a:t>случаи происходят в жизни.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Найдите в тексте притчи вывод и зачитайте его.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О Чём никогда нельзя забывать при общении с людьми?</a:t>
            </a:r>
            <a:endParaRPr lang="ru-RU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Чему же учит эта притча?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9842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Об</a:t>
            </a:r>
            <a:r>
              <a:rPr lang="ru-RU" sz="5400" b="1" dirty="0" smtClean="0">
                <a:solidFill>
                  <a:srgbClr val="FF0000"/>
                </a:solidFill>
              </a:rPr>
              <a:t>думайте</a:t>
            </a:r>
            <a:r>
              <a:rPr lang="ru-RU" sz="5400" b="1" dirty="0" smtClean="0">
                <a:solidFill>
                  <a:srgbClr val="FF0000"/>
                </a:solidFill>
              </a:rPr>
              <a:t>, поймите и запомните!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Пусть ваши мысли и поступки, </a:t>
            </a:r>
            <a:r>
              <a:rPr lang="ru-RU" sz="5400" dirty="0"/>
              <a:t>в</a:t>
            </a:r>
            <a:r>
              <a:rPr lang="ru-RU" sz="5400" dirty="0" smtClean="0"/>
              <a:t>аши души и сердца </a:t>
            </a:r>
            <a:r>
              <a:rPr lang="ru-RU" sz="5400" dirty="0" smtClean="0">
                <a:solidFill>
                  <a:srgbClr val="FF0000"/>
                </a:solidFill>
              </a:rPr>
              <a:t>будут чисты</a:t>
            </a:r>
            <a:r>
              <a:rPr lang="ru-RU" sz="5400" dirty="0" smtClean="0"/>
              <a:t>!</a:t>
            </a:r>
          </a:p>
          <a:p>
            <a:endParaRPr lang="ru-RU" sz="5400" dirty="0"/>
          </a:p>
          <a:p>
            <a:pPr marL="0" indent="0">
              <a:buNone/>
            </a:pPr>
            <a:r>
              <a:rPr lang="ru-RU" sz="5400" dirty="0" smtClean="0"/>
              <a:t>Как вы понимаете эти слова?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36985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www.syl.ru/misc/i/ni/1/2/4/6/3/0/3/i/1246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62" y="170329"/>
            <a:ext cx="9777319" cy="651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880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128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Притча  о грязном белье</vt:lpstr>
      <vt:lpstr>Презентация PowerPoint</vt:lpstr>
      <vt:lpstr>Презентация PowerPoint</vt:lpstr>
      <vt:lpstr>Презентация PowerPoint</vt:lpstr>
      <vt:lpstr>Презентация PowerPoint</vt:lpstr>
      <vt:lpstr>Обсудим прочитанное</vt:lpstr>
      <vt:lpstr>Сделаем выводы</vt:lpstr>
      <vt:lpstr>Обдумайте, поймите и запомните!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Притча  о грязном белье</dc:title>
  <dc:creator>Игорь</dc:creator>
  <cp:lastModifiedBy>Игорь</cp:lastModifiedBy>
  <cp:revision>4</cp:revision>
  <dcterms:created xsi:type="dcterms:W3CDTF">2023-03-02T17:15:01Z</dcterms:created>
  <dcterms:modified xsi:type="dcterms:W3CDTF">2023-05-28T13:42:34Z</dcterms:modified>
</cp:coreProperties>
</file>