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audio" Target="../media/audio1.wav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3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9.png"/><Relationship Id="rId7" Type="http://schemas.openxmlformats.org/officeDocument/2006/relationships/image" Target="../media/image2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2.jpeg"/><Relationship Id="rId5" Type="http://schemas.openxmlformats.org/officeDocument/2006/relationships/image" Target="../media/image45.jpeg"/><Relationship Id="rId10" Type="http://schemas.openxmlformats.org/officeDocument/2006/relationships/image" Target="../media/image51.jpeg"/><Relationship Id="rId4" Type="http://schemas.openxmlformats.org/officeDocument/2006/relationships/image" Target="../media/image40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6667500" cy="180407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>
                <a:solidFill>
                  <a:srgbClr val="002060"/>
                </a:solidFill>
              </a:rPr>
              <a:t>Интерактивная игра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по развитию речи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для старших дошкольников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E305D-00C2-43F3-96DE-CA2125E14A12}"/>
              </a:ext>
            </a:extLst>
          </p:cNvPr>
          <p:cNvSpPr txBox="1"/>
          <p:nvPr/>
        </p:nvSpPr>
        <p:spPr>
          <a:xfrm>
            <a:off x="4427984" y="5661248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Валиулина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comb dir="vert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fe59ecfdb0f6f10d9242295f93a37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429000"/>
            <a:ext cx="2893496" cy="3113653"/>
          </a:xfrm>
          <a:prstGeom prst="rect">
            <a:avLst/>
          </a:prstGeom>
        </p:spPr>
      </p:pic>
      <p:pic>
        <p:nvPicPr>
          <p:cNvPr id="3" name="Рисунок 2" descr="268539e5792053cf0d707ffdaef14081--cabbage-slaw-food-clipar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204864"/>
            <a:ext cx="989437" cy="1078163"/>
          </a:xfrm>
          <a:prstGeom prst="rect">
            <a:avLst/>
          </a:prstGeom>
        </p:spPr>
      </p:pic>
      <p:pic>
        <p:nvPicPr>
          <p:cNvPr id="4" name="Рисунок 3" descr="102142907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3356992"/>
            <a:ext cx="1179198" cy="1074053"/>
          </a:xfrm>
          <a:prstGeom prst="rect">
            <a:avLst/>
          </a:prstGeom>
        </p:spPr>
      </p:pic>
      <p:pic>
        <p:nvPicPr>
          <p:cNvPr id="6" name="Рисунок 5" descr="s1200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700808"/>
            <a:ext cx="1440160" cy="1437760"/>
          </a:xfrm>
          <a:prstGeom prst="rect">
            <a:avLst/>
          </a:prstGeom>
        </p:spPr>
      </p:pic>
      <p:pic>
        <p:nvPicPr>
          <p:cNvPr id="7" name="Рисунок 6" descr="29661-large-pea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268760"/>
            <a:ext cx="1467265" cy="1597912"/>
          </a:xfrm>
          <a:prstGeom prst="rect">
            <a:avLst/>
          </a:prstGeom>
        </p:spPr>
      </p:pic>
      <p:pic>
        <p:nvPicPr>
          <p:cNvPr id="8" name="Рисунок 7" descr="15277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1556792"/>
            <a:ext cx="1499658" cy="1124744"/>
          </a:xfrm>
          <a:prstGeom prst="rect">
            <a:avLst/>
          </a:prstGeom>
        </p:spPr>
      </p:pic>
      <p:pic>
        <p:nvPicPr>
          <p:cNvPr id="9" name="Рисунок 8" descr="102225243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229200"/>
            <a:ext cx="792088" cy="780207"/>
          </a:xfrm>
          <a:prstGeom prst="rect">
            <a:avLst/>
          </a:prstGeom>
        </p:spPr>
      </p:pic>
      <p:pic>
        <p:nvPicPr>
          <p:cNvPr id="10" name="Рисунок 9" descr="b0c45479ae7a0ce8e2bf214407801527--food-clipart-watercolor-sketchbook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708920"/>
            <a:ext cx="1152128" cy="1901950"/>
          </a:xfrm>
          <a:prstGeom prst="rect">
            <a:avLst/>
          </a:prstGeom>
        </p:spPr>
      </p:pic>
      <p:pic>
        <p:nvPicPr>
          <p:cNvPr id="11" name="Рисунок 10" descr="изолированный-ананас-13899054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924944"/>
            <a:ext cx="1457700" cy="1949376"/>
          </a:xfrm>
          <a:prstGeom prst="rect">
            <a:avLst/>
          </a:prstGeom>
        </p:spPr>
      </p:pic>
      <p:pic>
        <p:nvPicPr>
          <p:cNvPr id="12" name="Рисунок 11" descr="slide-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1390707" cy="1041672"/>
          </a:xfrm>
          <a:prstGeom prst="rect">
            <a:avLst/>
          </a:prstGeom>
        </p:spPr>
      </p:pic>
      <p:pic>
        <p:nvPicPr>
          <p:cNvPr id="13" name="Рисунок 12" descr="152777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5" y="4437112"/>
            <a:ext cx="951723" cy="713792"/>
          </a:xfrm>
          <a:prstGeom prst="rect">
            <a:avLst/>
          </a:prstGeom>
        </p:spPr>
      </p:pic>
      <p:pic>
        <p:nvPicPr>
          <p:cNvPr id="15" name="Рисунок 14" descr="29661-large-pear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861048"/>
            <a:ext cx="936104" cy="1019456"/>
          </a:xfrm>
          <a:prstGeom prst="rect">
            <a:avLst/>
          </a:prstGeom>
        </p:spPr>
      </p:pic>
      <p:pic>
        <p:nvPicPr>
          <p:cNvPr id="16" name="Рисунок 15" descr="изолированный-ананас-13899054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3645024"/>
            <a:ext cx="999728" cy="1336932"/>
          </a:xfrm>
          <a:prstGeom prst="rect">
            <a:avLst/>
          </a:prstGeom>
        </p:spPr>
      </p:pic>
      <p:pic>
        <p:nvPicPr>
          <p:cNvPr id="18" name="Рисунок 17" descr="1022252434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4077072"/>
            <a:ext cx="648072" cy="638351"/>
          </a:xfrm>
          <a:prstGeom prst="rect">
            <a:avLst/>
          </a:prstGeom>
        </p:spPr>
      </p:pic>
      <p:pic>
        <p:nvPicPr>
          <p:cNvPr id="19" name="Рисунок 18" descr="83c14f0866dc5b5cb36717f5fc25a7c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79713" y="5114806"/>
            <a:ext cx="1512168" cy="1621628"/>
          </a:xfrm>
          <a:prstGeom prst="rect">
            <a:avLst/>
          </a:prstGeom>
        </p:spPr>
      </p:pic>
      <p:pic>
        <p:nvPicPr>
          <p:cNvPr id="20" name="Рисунок 19" descr="83c14f0866dc5b5cb36717f5fc25a7c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12160" y="4149080"/>
            <a:ext cx="1042136" cy="11175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347864" y="332656"/>
            <a:ext cx="42484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Собери в корзину только овощи и фрукты, в которых есть звук «А»</a:t>
            </a:r>
          </a:p>
        </p:txBody>
      </p:sp>
      <p:pic>
        <p:nvPicPr>
          <p:cNvPr id="14" name="Рисунок 13" descr="s1200 (1)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725144"/>
            <a:ext cx="871532" cy="870080"/>
          </a:xfrm>
          <a:prstGeom prst="rect">
            <a:avLst/>
          </a:prstGeom>
        </p:spPr>
      </p:pic>
      <p:pic>
        <p:nvPicPr>
          <p:cNvPr id="17" name="Рисунок 16" descr="268539e5792053cf0d707ffdaef14081--cabbage-slaw-food-clipar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4509120"/>
            <a:ext cx="989437" cy="1078163"/>
          </a:xfrm>
          <a:prstGeom prst="rect">
            <a:avLst/>
          </a:prstGeom>
        </p:spPr>
      </p:pic>
      <p:pic>
        <p:nvPicPr>
          <p:cNvPr id="22" name="Рисунок 21" descr="ab4f0d96d0dc5038ca18ace03884f85c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4941168"/>
            <a:ext cx="1502382" cy="1006596"/>
          </a:xfrm>
          <a:prstGeom prst="rect">
            <a:avLst/>
          </a:prstGeom>
        </p:spPr>
      </p:pic>
    </p:spTree>
  </p:cSld>
  <p:clrMapOvr>
    <a:masterClrMapping/>
  </p:clrMapOvr>
  <p:transition spd="slow" advTm="10000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59766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Лопни все мыльные пузыри с предметами, в которых есть звук «О»</a:t>
            </a:r>
          </a:p>
        </p:txBody>
      </p:sp>
      <p:pic>
        <p:nvPicPr>
          <p:cNvPr id="4" name="Рисунок 3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564904"/>
            <a:ext cx="1222244" cy="1222244"/>
          </a:xfrm>
          <a:prstGeom prst="rect">
            <a:avLst/>
          </a:prstGeom>
        </p:spPr>
      </p:pic>
      <p:pic>
        <p:nvPicPr>
          <p:cNvPr id="5" name="Рисунок 4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933056"/>
            <a:ext cx="1222244" cy="1222244"/>
          </a:xfrm>
          <a:prstGeom prst="rect">
            <a:avLst/>
          </a:prstGeom>
        </p:spPr>
      </p:pic>
      <p:pic>
        <p:nvPicPr>
          <p:cNvPr id="6" name="Рисунок 5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645024"/>
            <a:ext cx="1222244" cy="1222244"/>
          </a:xfrm>
          <a:prstGeom prst="rect">
            <a:avLst/>
          </a:prstGeom>
        </p:spPr>
      </p:pic>
      <p:pic>
        <p:nvPicPr>
          <p:cNvPr id="7" name="Рисунок 6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2420888"/>
            <a:ext cx="1222244" cy="1222244"/>
          </a:xfrm>
          <a:prstGeom prst="rect">
            <a:avLst/>
          </a:prstGeom>
        </p:spPr>
      </p:pic>
      <p:pic>
        <p:nvPicPr>
          <p:cNvPr id="8" name="Рисунок 7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204864"/>
            <a:ext cx="1222244" cy="1222244"/>
          </a:xfrm>
          <a:prstGeom prst="rect">
            <a:avLst/>
          </a:prstGeom>
        </p:spPr>
      </p:pic>
      <p:pic>
        <p:nvPicPr>
          <p:cNvPr id="9" name="Рисунок 8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869160"/>
            <a:ext cx="1222244" cy="1222244"/>
          </a:xfrm>
          <a:prstGeom prst="rect">
            <a:avLst/>
          </a:prstGeom>
        </p:spPr>
      </p:pic>
      <p:pic>
        <p:nvPicPr>
          <p:cNvPr id="10" name="Рисунок 9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085184"/>
            <a:ext cx="1222244" cy="1222244"/>
          </a:xfrm>
          <a:prstGeom prst="rect">
            <a:avLst/>
          </a:prstGeom>
        </p:spPr>
      </p:pic>
      <p:pic>
        <p:nvPicPr>
          <p:cNvPr id="11" name="Рисунок 10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293096"/>
            <a:ext cx="1222244" cy="1222244"/>
          </a:xfrm>
          <a:prstGeom prst="rect">
            <a:avLst/>
          </a:prstGeom>
        </p:spPr>
      </p:pic>
      <p:pic>
        <p:nvPicPr>
          <p:cNvPr id="12" name="Рисунок 11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933056"/>
            <a:ext cx="1222244" cy="1222244"/>
          </a:xfrm>
          <a:prstGeom prst="rect">
            <a:avLst/>
          </a:prstGeom>
        </p:spPr>
      </p:pic>
      <p:pic>
        <p:nvPicPr>
          <p:cNvPr id="13" name="Рисунок 12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2420888"/>
            <a:ext cx="1222244" cy="1222244"/>
          </a:xfrm>
          <a:prstGeom prst="rect">
            <a:avLst/>
          </a:prstGeom>
        </p:spPr>
      </p:pic>
      <p:pic>
        <p:nvPicPr>
          <p:cNvPr id="14" name="Рисунок 13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4005064"/>
            <a:ext cx="1222244" cy="1222244"/>
          </a:xfrm>
          <a:prstGeom prst="rect">
            <a:avLst/>
          </a:prstGeom>
        </p:spPr>
      </p:pic>
      <p:pic>
        <p:nvPicPr>
          <p:cNvPr id="15" name="Рисунок 14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2420888"/>
            <a:ext cx="1222244" cy="1222244"/>
          </a:xfrm>
          <a:prstGeom prst="rect">
            <a:avLst/>
          </a:prstGeom>
        </p:spPr>
      </p:pic>
      <p:pic>
        <p:nvPicPr>
          <p:cNvPr id="16" name="Рисунок 15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980728"/>
            <a:ext cx="1222244" cy="1222244"/>
          </a:xfrm>
          <a:prstGeom prst="rect">
            <a:avLst/>
          </a:prstGeom>
        </p:spPr>
      </p:pic>
      <p:pic>
        <p:nvPicPr>
          <p:cNvPr id="17" name="Рисунок 16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908720"/>
            <a:ext cx="1222244" cy="1222244"/>
          </a:xfrm>
          <a:prstGeom prst="rect">
            <a:avLst/>
          </a:prstGeom>
        </p:spPr>
      </p:pic>
      <p:pic>
        <p:nvPicPr>
          <p:cNvPr id="18" name="Рисунок 17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908720"/>
            <a:ext cx="1222244" cy="1222244"/>
          </a:xfrm>
          <a:prstGeom prst="rect">
            <a:avLst/>
          </a:prstGeom>
        </p:spPr>
      </p:pic>
      <p:pic>
        <p:nvPicPr>
          <p:cNvPr id="19" name="Рисунок 18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429000"/>
            <a:ext cx="1222244" cy="1222244"/>
          </a:xfrm>
          <a:prstGeom prst="rect">
            <a:avLst/>
          </a:prstGeom>
        </p:spPr>
      </p:pic>
      <p:pic>
        <p:nvPicPr>
          <p:cNvPr id="20" name="Рисунок 19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268760"/>
            <a:ext cx="1222244" cy="1222244"/>
          </a:xfrm>
          <a:prstGeom prst="rect">
            <a:avLst/>
          </a:prstGeom>
        </p:spPr>
      </p:pic>
      <p:pic>
        <p:nvPicPr>
          <p:cNvPr id="21" name="Рисунок 20" descr="045adf0782df3994ae86bb018f8fea7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052736"/>
            <a:ext cx="695188" cy="983667"/>
          </a:xfrm>
          <a:prstGeom prst="rect">
            <a:avLst/>
          </a:prstGeom>
        </p:spPr>
      </p:pic>
      <p:pic>
        <p:nvPicPr>
          <p:cNvPr id="22" name="Рисунок 21" descr="1233.50_4_tif_1000x10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412776"/>
            <a:ext cx="875928" cy="875928"/>
          </a:xfrm>
          <a:prstGeom prst="rect">
            <a:avLst/>
          </a:prstGeom>
        </p:spPr>
      </p:pic>
      <p:pic>
        <p:nvPicPr>
          <p:cNvPr id="23" name="Рисунок 22" descr="24f73c412a8db5ff53a141f0e5a403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5013176"/>
            <a:ext cx="836712" cy="836712"/>
          </a:xfrm>
          <a:prstGeom prst="rect">
            <a:avLst/>
          </a:prstGeom>
        </p:spPr>
      </p:pic>
      <p:pic>
        <p:nvPicPr>
          <p:cNvPr id="24" name="Рисунок 23" descr="101432576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4365104"/>
            <a:ext cx="1017177" cy="993284"/>
          </a:xfrm>
          <a:prstGeom prst="rect">
            <a:avLst/>
          </a:prstGeom>
        </p:spPr>
      </p:pic>
      <p:pic>
        <p:nvPicPr>
          <p:cNvPr id="25" name="Рисунок 24" descr="Green_thread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237" r="5113"/>
          <a:stretch>
            <a:fillRect/>
          </a:stretch>
        </p:blipFill>
        <p:spPr>
          <a:xfrm>
            <a:off x="6084168" y="2492896"/>
            <a:ext cx="576064" cy="872836"/>
          </a:xfrm>
          <a:prstGeom prst="rect">
            <a:avLst/>
          </a:prstGeom>
        </p:spPr>
      </p:pic>
      <p:pic>
        <p:nvPicPr>
          <p:cNvPr id="29" name="Рисунок 28" descr="деревянная-кровать-с-подушкой-иллюстрация-деревянной-кровати-на-белой-14748748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077072"/>
            <a:ext cx="931168" cy="931168"/>
          </a:xfrm>
          <a:prstGeom prst="rect">
            <a:avLst/>
          </a:prstGeom>
        </p:spPr>
      </p:pic>
      <p:pic>
        <p:nvPicPr>
          <p:cNvPr id="30" name="Рисунок 29" descr="s1200 (2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5229200"/>
            <a:ext cx="836712" cy="836712"/>
          </a:xfrm>
          <a:prstGeom prst="rect">
            <a:avLst/>
          </a:prstGeom>
        </p:spPr>
      </p:pic>
      <p:pic>
        <p:nvPicPr>
          <p:cNvPr id="31" name="Рисунок 30" descr="s1200 (1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2492896"/>
            <a:ext cx="595710" cy="782060"/>
          </a:xfrm>
          <a:prstGeom prst="rect">
            <a:avLst/>
          </a:prstGeom>
        </p:spPr>
      </p:pic>
      <p:pic>
        <p:nvPicPr>
          <p:cNvPr id="32" name="Рисунок 31" descr="pngtree-green-pattern-book-illustration-image_122383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4008" y="3356992"/>
            <a:ext cx="1152128" cy="1152128"/>
          </a:xfrm>
          <a:prstGeom prst="rect">
            <a:avLst/>
          </a:prstGeom>
        </p:spPr>
      </p:pic>
      <p:pic>
        <p:nvPicPr>
          <p:cNvPr id="33" name="Рисунок 32" descr="s1200 (3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4077072"/>
            <a:ext cx="908720" cy="908720"/>
          </a:xfrm>
          <a:prstGeom prst="rect">
            <a:avLst/>
          </a:prstGeom>
        </p:spPr>
      </p:pic>
      <p:pic>
        <p:nvPicPr>
          <p:cNvPr id="34" name="Рисунок 33" descr="0000003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1124744"/>
            <a:ext cx="926232" cy="694674"/>
          </a:xfrm>
          <a:prstGeom prst="rect">
            <a:avLst/>
          </a:prstGeom>
        </p:spPr>
      </p:pic>
      <p:pic>
        <p:nvPicPr>
          <p:cNvPr id="35" name="Рисунок 34" descr="5d7de449cf1e9-70619-1-600x315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0" r="14721"/>
          <a:stretch>
            <a:fillRect/>
          </a:stretch>
        </p:blipFill>
        <p:spPr>
          <a:xfrm>
            <a:off x="395536" y="2204864"/>
            <a:ext cx="1296144" cy="1038591"/>
          </a:xfrm>
          <a:prstGeom prst="rect">
            <a:avLst/>
          </a:prstGeom>
        </p:spPr>
      </p:pic>
      <p:pic>
        <p:nvPicPr>
          <p:cNvPr id="36" name="Рисунок 35" descr="babochka-kartinki-dlya-detey-57263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4149080"/>
            <a:ext cx="836712" cy="836712"/>
          </a:xfrm>
          <a:prstGeom prst="rect">
            <a:avLst/>
          </a:prstGeom>
        </p:spPr>
      </p:pic>
      <p:pic>
        <p:nvPicPr>
          <p:cNvPr id="37" name="Рисунок 36" descr="s1200 (4)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2492896"/>
            <a:ext cx="908720" cy="908720"/>
          </a:xfrm>
          <a:prstGeom prst="rect">
            <a:avLst/>
          </a:prstGeom>
        </p:spPr>
      </p:pic>
      <p:pic>
        <p:nvPicPr>
          <p:cNvPr id="38" name="Рисунок 37" descr="unnamed (1)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789040"/>
            <a:ext cx="792088" cy="792088"/>
          </a:xfrm>
          <a:prstGeom prst="rect">
            <a:avLst/>
          </a:prstGeom>
        </p:spPr>
      </p:pic>
      <p:pic>
        <p:nvPicPr>
          <p:cNvPr id="39" name="Рисунок 38" descr="ribbon0619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708920"/>
            <a:ext cx="907468" cy="908720"/>
          </a:xfrm>
          <a:prstGeom prst="rect">
            <a:avLst/>
          </a:prstGeom>
        </p:spPr>
      </p:pic>
      <p:pic>
        <p:nvPicPr>
          <p:cNvPr id="40" name="Рисунок 39" descr="Gaoming-China-supplier-pictures-aluminium-window-and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105273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езд-шаржа-милый-23951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Собери в окошках вагона «слово» из слогов.</a:t>
            </a:r>
          </a:p>
          <a:p>
            <a:r>
              <a:rPr lang="ru-RU" dirty="0"/>
              <a:t>Задание выполняй по порядку начиная с 1 вагона.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6093296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5616" y="56612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56612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79912" y="6093296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5661248"/>
            <a:ext cx="57606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112" y="6093296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88224" y="5661248"/>
            <a:ext cx="57606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96336" y="6093296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32440" y="56612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</a:p>
        </p:txBody>
      </p:sp>
      <p:pic>
        <p:nvPicPr>
          <p:cNvPr id="21" name="Рисунок 20" descr="1700273_153895106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2492896"/>
            <a:ext cx="1124744" cy="1124744"/>
          </a:xfrm>
          <a:prstGeom prst="rect">
            <a:avLst/>
          </a:prstGeom>
        </p:spPr>
      </p:pic>
      <p:pic>
        <p:nvPicPr>
          <p:cNvPr id="22" name="Рисунок 21" descr="a55dec04a08c4c89011758d962960f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636912"/>
            <a:ext cx="1704595" cy="1042067"/>
          </a:xfrm>
          <a:prstGeom prst="rect">
            <a:avLst/>
          </a:prstGeom>
        </p:spPr>
      </p:pic>
      <p:pic>
        <p:nvPicPr>
          <p:cNvPr id="23" name="Рисунок 22" descr="depositphotos_72455493-stock-illustration-happy-cartoon-co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2420888"/>
            <a:ext cx="1763688" cy="1176366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2843808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19872" y="3861048"/>
            <a:ext cx="57606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67944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64288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3861048"/>
            <a:ext cx="57606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88424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580112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04048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56176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332656"/>
            <a:ext cx="353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Найди все слова с одним слогом.</a:t>
            </a:r>
          </a:p>
        </p:txBody>
      </p:sp>
      <p:pic>
        <p:nvPicPr>
          <p:cNvPr id="6" name="Рисунок 5" descr="big_174468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340768"/>
            <a:ext cx="1224136" cy="1224136"/>
          </a:xfrm>
          <a:prstGeom prst="rect">
            <a:avLst/>
          </a:prstGeom>
        </p:spPr>
      </p:pic>
      <p:pic>
        <p:nvPicPr>
          <p:cNvPr id="7" name="Рисунок 6" descr="4457A_255х25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1169368"/>
            <a:ext cx="1368152" cy="1368152"/>
          </a:xfrm>
          <a:prstGeom prst="rect">
            <a:avLst/>
          </a:prstGeom>
        </p:spPr>
      </p:pic>
      <p:pic>
        <p:nvPicPr>
          <p:cNvPr id="9" name="Рисунок 8" descr="1447841816-doorgets564c5018566d1-gamesforllitt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986" t="10712" r="2917" b="58334"/>
          <a:stretch>
            <a:fillRect/>
          </a:stretch>
        </p:blipFill>
        <p:spPr>
          <a:xfrm>
            <a:off x="6444208" y="3284984"/>
            <a:ext cx="1512168" cy="1512168"/>
          </a:xfrm>
          <a:prstGeom prst="rect">
            <a:avLst/>
          </a:prstGeom>
        </p:spPr>
      </p:pic>
      <p:pic>
        <p:nvPicPr>
          <p:cNvPr id="10" name="Рисунок 9" descr="1447841816-doorgets564c5018566d1-gamesforllitt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44" t="60717" b="8329"/>
          <a:stretch>
            <a:fillRect/>
          </a:stretch>
        </p:blipFill>
        <p:spPr>
          <a:xfrm>
            <a:off x="3275856" y="3933056"/>
            <a:ext cx="1614157" cy="1224136"/>
          </a:xfrm>
          <a:prstGeom prst="rect">
            <a:avLst/>
          </a:prstGeom>
        </p:spPr>
      </p:pic>
      <p:pic>
        <p:nvPicPr>
          <p:cNvPr id="11" name="Рисунок 10" descr="a55dec04a08c4c89011758d962960f2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3501008"/>
            <a:ext cx="1704595" cy="1042067"/>
          </a:xfrm>
          <a:prstGeom prst="rect">
            <a:avLst/>
          </a:prstGeom>
        </p:spPr>
      </p:pic>
      <p:pic>
        <p:nvPicPr>
          <p:cNvPr id="12" name="Рисунок 11" descr="1700273_1538951069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772816"/>
            <a:ext cx="1124744" cy="1124744"/>
          </a:xfrm>
          <a:prstGeom prst="rect">
            <a:avLst/>
          </a:prstGeom>
        </p:spPr>
      </p:pic>
      <p:pic>
        <p:nvPicPr>
          <p:cNvPr id="13" name="Рисунок 12" descr="1447841816-doorgets564c5018566d1-gamesforllitt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98" r="39340" b="64286"/>
          <a:stretch>
            <a:fillRect/>
          </a:stretch>
        </p:blipFill>
        <p:spPr>
          <a:xfrm>
            <a:off x="2987824" y="1412776"/>
            <a:ext cx="1296144" cy="134074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332656"/>
            <a:ext cx="361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Найди все слова с двумя слогами.</a:t>
            </a:r>
          </a:p>
        </p:txBody>
      </p:sp>
      <p:pic>
        <p:nvPicPr>
          <p:cNvPr id="6" name="Рисунок 5" descr="big_174468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1196752"/>
            <a:ext cx="1224136" cy="1224136"/>
          </a:xfrm>
          <a:prstGeom prst="rect">
            <a:avLst/>
          </a:prstGeom>
        </p:spPr>
      </p:pic>
      <p:pic>
        <p:nvPicPr>
          <p:cNvPr id="7" name="Рисунок 6" descr="4457A_255х25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556792"/>
            <a:ext cx="1368152" cy="1368152"/>
          </a:xfrm>
          <a:prstGeom prst="rect">
            <a:avLst/>
          </a:prstGeom>
        </p:spPr>
      </p:pic>
      <p:pic>
        <p:nvPicPr>
          <p:cNvPr id="10" name="Рисунок 9" descr="1447841816-doorgets564c5018566d1-gamesforllitt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44" t="60717" b="8329"/>
          <a:stretch>
            <a:fillRect/>
          </a:stretch>
        </p:blipFill>
        <p:spPr>
          <a:xfrm>
            <a:off x="2915816" y="1988840"/>
            <a:ext cx="1614157" cy="1224136"/>
          </a:xfrm>
          <a:prstGeom prst="rect">
            <a:avLst/>
          </a:prstGeom>
        </p:spPr>
      </p:pic>
      <p:pic>
        <p:nvPicPr>
          <p:cNvPr id="14" name="Рисунок 13" descr="kartinka_dlya_detey_muha_1_2814271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124744"/>
            <a:ext cx="1656184" cy="1216543"/>
          </a:xfrm>
          <a:prstGeom prst="rect">
            <a:avLst/>
          </a:prstGeom>
        </p:spPr>
      </p:pic>
      <p:pic>
        <p:nvPicPr>
          <p:cNvPr id="15" name="Рисунок 14" descr="133-1337821_big-image-blue-morpho-butterfly-clipart-png-downlo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80894">
            <a:off x="6044606" y="3117528"/>
            <a:ext cx="1809816" cy="1509477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 rot="1010760">
            <a:off x="3669385" y="3935020"/>
            <a:ext cx="555844" cy="1266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s1200 (1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789040"/>
            <a:ext cx="1656184" cy="1656184"/>
          </a:xfrm>
          <a:prstGeom prst="rect">
            <a:avLst/>
          </a:prstGeom>
        </p:spPr>
      </p:pic>
      <p:pic>
        <p:nvPicPr>
          <p:cNvPr id="19" name="Рисунок 18" descr="s1200 (2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645024"/>
            <a:ext cx="1196752" cy="119675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580569946_7-p-foni-dlya-prezentatsii-so-smesharikami-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27784" y="332656"/>
            <a:ext cx="358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Найди все слова с тремя слогами.</a:t>
            </a:r>
          </a:p>
        </p:txBody>
      </p:sp>
      <p:pic>
        <p:nvPicPr>
          <p:cNvPr id="22" name="Рисунок 21" descr="1700273_153895106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980728"/>
            <a:ext cx="1124744" cy="1124744"/>
          </a:xfrm>
          <a:prstGeom prst="rect">
            <a:avLst/>
          </a:prstGeom>
        </p:spPr>
      </p:pic>
      <p:pic>
        <p:nvPicPr>
          <p:cNvPr id="23" name="Рисунок 22" descr="a55dec04a08c4c89011758d962960f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149080"/>
            <a:ext cx="1704595" cy="1042067"/>
          </a:xfrm>
          <a:prstGeom prst="rect">
            <a:avLst/>
          </a:prstGeom>
        </p:spPr>
      </p:pic>
      <p:pic>
        <p:nvPicPr>
          <p:cNvPr id="24" name="Рисунок 23" descr="1447841816-doorgets564c5018566d1-gamesforllitt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98" r="39340" b="64286"/>
          <a:stretch>
            <a:fillRect/>
          </a:stretch>
        </p:blipFill>
        <p:spPr>
          <a:xfrm>
            <a:off x="4932040" y="908720"/>
            <a:ext cx="1296144" cy="1340747"/>
          </a:xfrm>
          <a:prstGeom prst="rect">
            <a:avLst/>
          </a:prstGeom>
        </p:spPr>
      </p:pic>
      <p:pic>
        <p:nvPicPr>
          <p:cNvPr id="25" name="Рисунок 24" descr="babochka-kartinki-dlya-detey-5726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93212">
            <a:off x="713836" y="1155012"/>
            <a:ext cx="1062818" cy="1062818"/>
          </a:xfrm>
          <a:prstGeom prst="rect">
            <a:avLst/>
          </a:prstGeom>
        </p:spPr>
      </p:pic>
      <p:pic>
        <p:nvPicPr>
          <p:cNvPr id="26" name="Рисунок 25" descr="24f73c412a8db5ff53a141f0e5a4030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4653136"/>
            <a:ext cx="1484784" cy="1340768"/>
          </a:xfrm>
          <a:prstGeom prst="rect">
            <a:avLst/>
          </a:prstGeom>
        </p:spPr>
      </p:pic>
      <p:pic>
        <p:nvPicPr>
          <p:cNvPr id="27" name="Рисунок 26" descr="ribbon0619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2924944"/>
            <a:ext cx="1224136" cy="1225825"/>
          </a:xfrm>
          <a:prstGeom prst="rect">
            <a:avLst/>
          </a:prstGeom>
        </p:spPr>
      </p:pic>
      <p:pic>
        <p:nvPicPr>
          <p:cNvPr id="28" name="Рисунок 27" descr="s1200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340768"/>
            <a:ext cx="1296144" cy="1296144"/>
          </a:xfrm>
          <a:prstGeom prst="rect">
            <a:avLst/>
          </a:prstGeom>
        </p:spPr>
      </p:pic>
      <p:pic>
        <p:nvPicPr>
          <p:cNvPr id="29" name="Рисунок 28" descr="kisspng-window-drawing-clip-art-wooden-window-5b1659070854d1.255304461528191239034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t="3801" r="721" b="2751"/>
          <a:stretch>
            <a:fillRect/>
          </a:stretch>
        </p:blipFill>
        <p:spPr>
          <a:xfrm>
            <a:off x="4932040" y="2780928"/>
            <a:ext cx="1080120" cy="1445952"/>
          </a:xfrm>
          <a:prstGeom prst="rect">
            <a:avLst/>
          </a:prstGeom>
        </p:spPr>
      </p:pic>
      <p:pic>
        <p:nvPicPr>
          <p:cNvPr id="30" name="Рисунок 29" descr="1233.50_4_tif_1000x10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140968"/>
            <a:ext cx="1451992" cy="145199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F74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4825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482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482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F74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F74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4825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4825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F74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1124744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МОЛОДЦЫ !</a:t>
            </a:r>
          </a:p>
        </p:txBody>
      </p:sp>
      <p:pic>
        <p:nvPicPr>
          <p:cNvPr id="6" name="Рисунок 5" descr="orig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13484"/>
            <a:ext cx="6192688" cy="464451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536</TotalTime>
  <Words>104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dla-detej07</vt:lpstr>
      <vt:lpstr>Интерактивная игра по развитию речи для старших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77</cp:revision>
  <dcterms:created xsi:type="dcterms:W3CDTF">2020-04-23T19:01:12Z</dcterms:created>
  <dcterms:modified xsi:type="dcterms:W3CDTF">2025-09-25T08:15:39Z</dcterms:modified>
</cp:coreProperties>
</file>