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257" r:id="rId4"/>
    <p:sldId id="273" r:id="rId5"/>
    <p:sldId id="274" r:id="rId6"/>
    <p:sldId id="258" r:id="rId7"/>
    <p:sldId id="259" r:id="rId8"/>
    <p:sldId id="266" r:id="rId9"/>
    <p:sldId id="261" r:id="rId10"/>
    <p:sldId id="264" r:id="rId11"/>
    <p:sldId id="279" r:id="rId12"/>
    <p:sldId id="268" r:id="rId13"/>
    <p:sldId id="271" r:id="rId14"/>
    <p:sldId id="269" r:id="rId15"/>
    <p:sldId id="267" r:id="rId16"/>
    <p:sldId id="278" r:id="rId17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2" autoAdjust="0"/>
    <p:restoredTop sz="86472" autoAdjust="0"/>
  </p:normalViewPr>
  <p:slideViewPr>
    <p:cSldViewPr>
      <p:cViewPr varScale="1">
        <p:scale>
          <a:sx n="72" d="100"/>
          <a:sy n="72" d="100"/>
        </p:scale>
        <p:origin x="-121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4" y="273057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24777" y="620688"/>
            <a:ext cx="6474719" cy="1800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Экологическое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воспитание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дошкольников в рамках ФГОС.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62962" y="4941888"/>
            <a:ext cx="4935453" cy="1079400"/>
          </a:xfrm>
          <a:prstGeom prst="roundRect">
            <a:avLst>
              <a:gd name="adj" fmla="val 1782"/>
            </a:avLst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МБДОУ </a:t>
            </a:r>
            <a:r>
              <a:rPr lang="ru-RU" sz="2400" b="1" i="1" dirty="0" err="1" smtClean="0">
                <a:solidFill>
                  <a:srgbClr val="002060"/>
                </a:solidFill>
                <a:cs typeface="Times New Roman" pitchFamily="18" charset="0"/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/с№36</a:t>
            </a:r>
          </a:p>
          <a:p>
            <a:pPr>
              <a:spcBef>
                <a:spcPct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Воспитатель: Кузьмина Т.Ю.</a:t>
            </a:r>
          </a:p>
          <a:p>
            <a:pPr>
              <a:spcBef>
                <a:spcPct val="0"/>
              </a:spcBef>
            </a:pPr>
            <a:endParaRPr lang="ru-RU" sz="2400" b="1" i="1" dirty="0" smtClean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906" y="274643"/>
            <a:ext cx="8358188" cy="479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• Ребенок должен осознать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себя как часть природы, экологическое воспитание способствует формированию у детей не только определенного отношения к природе (в частности, отказ от чисто потребительского подхода), но и навыков рационального природоиспользования</a:t>
            </a:r>
            <a:r>
              <a:rPr lang="ru-RU" sz="3200" dirty="0" smtClean="0">
                <a:latin typeface="+mn-lt"/>
              </a:rPr>
              <a:t>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692696"/>
            <a:ext cx="8915400" cy="56207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Экологическое  просвещение  родителей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8544" y="98072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 Участие в природоохранных акциях совместно с 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•Участие в экологических праздниках, экскурсиях, походах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•Выращивание растений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•Чтение совместно с детьми   литературы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8544" y="2780928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+mn-lt"/>
              </a:rPr>
              <a:t>.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Знание правил поведения вовремя отдыха на природе.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•Выбор экологически безопасных участков для прогулок с детьми.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•Экологическая безопасность жилища, экологически чистая продукция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•Знание психологических особенностей  ребенка, соответствующих его возрасту, потребностей, в том числе в общении с природой.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506506" y="260653"/>
            <a:ext cx="889992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Воспитатель детского сада —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главная, фигура педагогического процесса, в том числе и экологического воспитания. Являясь носителем экологической культуры, владея методикой экологического воспитания, он организует деятельность детей так, чтобы она была содержательной, эмоционально насыщенной, способствовала формированию практических навыков и необходимых представлений о природе и постепенно «переходила» в самостоятельное поведение детей. Ведущей в этом процессе должна стать совместная деятельность взрослого и ребенка. Идея эта не нова, она так или иначе представлена в трудах многих педагогов, отечественных и зарубежных. Она отчетливо просматривается в педагогических воззрениях </a:t>
            </a:r>
          </a:p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К. Д. Ушинского, Л. Н. Толстого,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</a:rPr>
              <a:t>советских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педагогов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</a:rPr>
              <a:t>В.А 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Сухомлинского, А. С.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</a:rPr>
              <a:t>Макаренко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</a:rPr>
              <a:t>Ш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. А.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</a:rPr>
              <a:t>Амонашвили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 и др.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740532" y="1052741"/>
            <a:ext cx="86677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Сотрудничество, благодаря которому развиваются взаимопонимание, сочувствие и согласие, так необходимые при формировании экологической культуры, эффективней всего может проявляться в повторяющейся совместной деятельности воспитателя и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воспитанников,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объединенных достижением общей цели.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</a:rPr>
              <a:t> </a:t>
            </a:r>
            <a:endParaRPr lang="ru-RU" sz="24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923" y="357172"/>
            <a:ext cx="2166953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Сюжетно ролевые  и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/игры.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40835" y="357166"/>
            <a:ext cx="1934765" cy="10572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Просмотр  фильмов  о  природе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5178" y="357172"/>
            <a:ext cx="1857389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Целевые прогулки в природу.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52133" y="357173"/>
            <a:ext cx="2166969" cy="9858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Наблюдение в  природе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6925" y="4071942"/>
            <a:ext cx="2244345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Создание книг – самоделок.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84301" y="2786058"/>
            <a:ext cx="1934778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Чтение детской художественной литература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2128" y="4000511"/>
            <a:ext cx="2166953" cy="10572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Труд 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мине – центре  природы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97343" y="1500175"/>
            <a:ext cx="2321736" cy="12144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Опытная, экспериментальная, поисковая деятельность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920" y="5214951"/>
            <a:ext cx="2166970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Беседы  с  детьми  на экологические  темы.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30391" y="5357831"/>
            <a:ext cx="2089562" cy="11430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Сбор коллекций семян, камней, оформление гербария.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74739" y="5143512"/>
            <a:ext cx="2244345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Работа с календарями природы, дневниками наблюдений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0748" y="5373217"/>
            <a:ext cx="2089562" cy="11430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Изобразительная  деятельность по экологической  тематике.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489" y="1484784"/>
            <a:ext cx="2321735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Рассматривание  дидактических картинок, иллюстраций  о природе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6921" y="2928935"/>
            <a:ext cx="2089562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Экологические  досуги, праздники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 четырьмя стрелками 17"/>
          <p:cNvSpPr/>
          <p:nvPr/>
        </p:nvSpPr>
        <p:spPr>
          <a:xfrm>
            <a:off x="2631269" y="1928809"/>
            <a:ext cx="4798219" cy="2428885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481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овместная </a:t>
            </a:r>
            <a:r>
              <a:rPr lang="ru-RU" b="1" dirty="0">
                <a:solidFill>
                  <a:srgbClr val="002060"/>
                </a:solidFill>
              </a:rPr>
              <a:t>деятельность  воспитателя  и </a:t>
            </a:r>
            <a:r>
              <a:rPr lang="ru-RU" b="1" dirty="0" smtClean="0">
                <a:solidFill>
                  <a:srgbClr val="002060"/>
                </a:solidFill>
              </a:rPr>
              <a:t>воспитанников.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0833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Результатом экологического воспитания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дошкольников является экологическая культура</a:t>
            </a:r>
            <a:br>
              <a:rPr lang="ru-RU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личности. 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Замечательный педагог В. А. Сухомлинский писал: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«Человек был и всегда остается сыном природы, и то, что роднит его с природой, должно использоваться для его приобщения к природе, к богатствам духовной культуры. Мир, окружающий ребенка, это, прежде всего, мир природы с безграничным богатством явлений, с неисчерпаемой красотой. Здесь, в природе, вечный источник детского разума».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0833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Всё хорошее в людях – из детства!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Как истоки добра пробудить?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Прикоснуться к природе всем сердцем: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Удивиться, узнать, полюбить!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Мы хотим, чтоб земля расцветала,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И росли, как цветы, малыши,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Чтоб для них экология стала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Не наукой, а частью души!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endParaRPr lang="ru-RU" sz="2800" b="1" dirty="0" smtClean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43"/>
            <a:ext cx="8915400" cy="6226175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музыку жизни».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В. А. Сухомлинский</a:t>
            </a:r>
            <a:r>
              <a:rPr lang="ru-RU" sz="3100" b="1" dirty="0" smtClean="0">
                <a:solidFill>
                  <a:srgbClr val="FF0000"/>
                </a:solidFill>
              </a:rPr>
              <a:t>.</a:t>
            </a:r>
            <a:endParaRPr lang="ru-RU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523" y="1124751"/>
            <a:ext cx="8915400" cy="4500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Актуальность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поднимаемой нами темы заключается в том, что экологическое воспитание и  образование дошкольников –чрезвычайно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 человечество из того катастрофического состояния, в котором они прибывают сейчас.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869006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Проблемы  сегодняшнего  времени: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- Сложная экологическая обстановка в   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   мире;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ее тяжелые последствия;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экология родного края;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засоренность среды обитания;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чаще загрязняются и становятся 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  безжизненными водоёмы;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теряют плодородие почвы;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обедняются флора и фауна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619125" y="500068"/>
            <a:ext cx="86677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В.А.Сухомлинский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считал природу главным источником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всестороннего развития ребенка.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К.Д.Ушинский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называл природу великой воспитательницей: «Побудить в детях живое чувство природы – значит возбудить одно из самых благодетельных, воспитывающих душу влияний».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Великий писатель Михаил Пришвин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сказал: “Все прекрасное на Земле – от Солнца, и все хорошее от человека”. “Рыбе – вода, птице – воздух, зверю – лес, степь, горы. А человеку нужна Родина. Охранять природу – значит охранять Родину”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1302" y="714379"/>
            <a:ext cx="804862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•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Дошкольники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-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начальное </a:t>
            </a:r>
            <a:r>
              <a:rPr lang="ru-RU" sz="2800" b="1" dirty="0">
                <a:solidFill>
                  <a:srgbClr val="0070C0"/>
                </a:solidFill>
                <a:latin typeface="+mn-lt"/>
              </a:rPr>
              <a:t>звено системы непрерывного образования, значит, содержание их образования должно быть увязано с содержанием экологического образования следующих ступеней - школьников. Элементарные экологические знания, полученные детьми в младшем возрасте, помогут им в дальнейшем осваивать предметы экологической направленности.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96519" y="500063"/>
            <a:ext cx="8512969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• Цель экологического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образования</a:t>
            </a:r>
          </a:p>
          <a:p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</a:rPr>
              <a:t> -  на сегодняшний день очень важно формирование человека нового типа с новым экологическим мышлением, способного осознавать последствия своих действий по отношению к окружающей среде и умеющего жить в относительной гармонии с природой.</a:t>
            </a:r>
          </a:p>
          <a:p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958" y="571503"/>
            <a:ext cx="8977313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</a:rPr>
              <a:t>•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Задачи: 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Развитие у воспитанников представлений и  элементарных понятий о взаимосвязях и  взаимоотношениях человека и природы;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Формирование эмоционально – ценностного отношения к  природе;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Осознание своего собственного «Я»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как </a:t>
            </a:r>
            <a:r>
              <a:rPr lang="ru-RU" sz="2800" b="1" dirty="0">
                <a:solidFill>
                  <a:srgbClr val="0070C0"/>
                </a:solidFill>
                <a:latin typeface="+mn-lt"/>
              </a:rPr>
              <a:t>части природы;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Обобщение опыта практической деятельности по отражению полученных знаний и впечатлений от взаимодействия с природой, окружающим миром.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584517" y="764709"/>
            <a:ext cx="889992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</a:rPr>
              <a:t>•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Знания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-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не самоцель, они лишь помогают сформировать у детей определенное отношение к природе, экологически грамотное и безопасное поведение, активную жизненную позицию;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</a:rPr>
              <a:t>•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У детей дошкольного возраста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очень развит познавательный интерес, в частности к природе. Именно в этом возрасте они воспринимают мир в целом, что способствует формированию экологического мировоззрения. Очень важно поддерживать этот познавательный интерес.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4706</TotalTime>
  <Words>708</Words>
  <Application>Microsoft Office PowerPoint</Application>
  <PresentationFormat>Лист A4 (210x297 мм)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«Человек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 музыку жизни». В. А. Сухомлинский.</vt:lpstr>
      <vt:lpstr>Актуальность  поднимаемой нами темы заключается в том, что экологическое воспитание и  образование дошкольников –чрезвычайно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 человечество из того катастрофического состояния, в котором они прибывают сейчас.</vt:lpstr>
      <vt:lpstr>Проблемы  сегодняшнего  времени:  - Сложная экологическая обстановка в        мире;  - ее тяжелые последствия;  - экология родного края;   - засоренность среды обитания;   - чаще загрязняются и становятся     безжизненными водоёмы;  - теряют плодородие почвы;  - обедняются флора и фауна</vt:lpstr>
      <vt:lpstr>Слайд 5</vt:lpstr>
      <vt:lpstr>Слайд 6</vt:lpstr>
      <vt:lpstr>Слайд 7</vt:lpstr>
      <vt:lpstr>Слайд 8</vt:lpstr>
      <vt:lpstr>Слайд 9</vt:lpstr>
      <vt:lpstr>• Ребенок должен осознать себя как часть природы, экологическое воспитание способствует формированию у детей не только определенного отношения к природе (в частности, отказ от чисто потребительского подхода), но и навыков рационального природоиспользования.</vt:lpstr>
      <vt:lpstr>Экологическое  просвещение  родителей </vt:lpstr>
      <vt:lpstr>Слайд 12</vt:lpstr>
      <vt:lpstr>Слайд 13</vt:lpstr>
      <vt:lpstr>Слайд 14</vt:lpstr>
      <vt:lpstr>Результатом экологического воспитания дошкольников является экологическая культура личности.  Замечательный педагог В. А. Сухомлинский писал:  «Человек был и всегда остается сыном природы, и то, что роднит его с природой, должно использоваться для его приобщения к природе, к богатствам духовной культуры. Мир, окружающий ребенка, это, прежде всего, мир природы с безграничным богатством явлений, с неисчерпаемой красотой. Здесь, в природе, вечный источник детского разума».  Спасибо за внимание!</vt:lpstr>
      <vt:lpstr>Всё хорошее в людях – из детства! Как истоки добра пробудить? Прикоснуться к природе всем сердцем: Удивиться, узнать, полюбить! Мы хотим, чтоб земля расцветала, И росли, как цветы, малыши, Чтоб для них экология стала Не наукой, а частью души!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96</cp:revision>
  <dcterms:created xsi:type="dcterms:W3CDTF">2013-08-23T08:38:35Z</dcterms:created>
  <dcterms:modified xsi:type="dcterms:W3CDTF">2017-04-16T18:28:46Z</dcterms:modified>
</cp:coreProperties>
</file>