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9AF3-90F7-4479-B855-1D0531BEB0D2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E3FE-1D31-42A2-9D4A-4D1E0EF6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3"/>
          <a:stretch>
            <a:fillRect/>
          </a:stretch>
        </p:blipFill>
        <p:spPr>
          <a:xfrm>
            <a:off x="5357818" y="214290"/>
            <a:ext cx="3465003" cy="2943437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  <a:effectLst>
            <a:outerShdw blurRad="50800" dist="50800" dir="5400000" algn="ctr" rotWithShape="0">
              <a:schemeClr val="accent6">
                <a:alpha val="0"/>
              </a:schemeClr>
            </a:outerShdw>
          </a:effec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Проект «Осень »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642910" y="3571876"/>
            <a:ext cx="3465003" cy="2943437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  <a:effectLst>
            <a:outerShdw blurRad="50800" dist="50800" dir="5400000" algn="ctr" rotWithShape="0">
              <a:schemeClr val="accent6">
                <a:alpha val="0"/>
              </a:scheme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186766" cy="1006496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Реализация проекта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00430" y="1714488"/>
            <a:ext cx="5186370" cy="44116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ctr"/>
            <a:r>
              <a:rPr lang="ru-RU" sz="1800" b="1" i="1" dirty="0" smtClean="0"/>
              <a:t>Занятие по ознакомлению с окружающим </a:t>
            </a:r>
          </a:p>
          <a:p>
            <a:pPr algn="just"/>
            <a:r>
              <a:rPr lang="ru-RU" sz="1800" b="1" i="1" dirty="0" smtClean="0"/>
              <a:t>«</a:t>
            </a:r>
            <a:r>
              <a:rPr lang="ru-RU" sz="1800" b="1" i="1" dirty="0" err="1" smtClean="0"/>
              <a:t>Октябрь-золотая</a:t>
            </a:r>
            <a:r>
              <a:rPr lang="ru-RU" sz="1800" b="1" i="1" dirty="0" smtClean="0"/>
              <a:t> пора»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3631778" y="1714488"/>
            <a:ext cx="5033356" cy="3715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Занятие по модульному рисованию (ватными палочками) «Кисть рябинки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71604" y="1857364"/>
            <a:ext cx="6096043" cy="34290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Занятие по аппликации – мозаике                             с элементами рисования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«Тучи по небу ходили»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2071678"/>
            <a:ext cx="3810026" cy="21431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92308" y="2071679"/>
            <a:ext cx="3810027" cy="21431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643174" y="4572008"/>
            <a:ext cx="3784595" cy="21288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Подвижные игры «Листопад»;                          « Мы – листочки, дерева сыночки и дочки»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1785926"/>
            <a:ext cx="4191030" cy="23574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29124" y="4071942"/>
            <a:ext cx="4445031" cy="250033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Сюжетно – ролевая игра                           «Овощной магазин»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85786" y="1857364"/>
            <a:ext cx="7472386" cy="42032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86808" cy="20002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Дидактические игры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«Чудесный мешочек»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«Где что растет?»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«Что здесь лишнее?»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57290" y="2143116"/>
            <a:ext cx="7093205" cy="378621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2494" cy="1500198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Цикл наблюдений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эксперименты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 От воды туман»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«Дождь-снег»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2071678"/>
            <a:ext cx="3198256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57818" y="2119459"/>
            <a:ext cx="3143272" cy="41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2494" cy="1500198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Цикл наблюдений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эксперименты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 От воды туман»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«Дождь-снег»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2000240"/>
            <a:ext cx="3390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214942" y="2000240"/>
            <a:ext cx="3349616" cy="447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43042" y="2071678"/>
            <a:ext cx="5691175" cy="32012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214414" y="214290"/>
            <a:ext cx="69294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Разучивание и исполнение песен об осени, разучивание музыкально-подвижных игр на осеннюю тематику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«Осень наступила»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«Песенка дождя»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«Туча»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642919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  <a:p>
            <a:pPr algn="ctr"/>
            <a:r>
              <a:rPr lang="ru-RU" sz="2000" i="1" dirty="0" smtClean="0"/>
              <a:t>Консультация «Осенние наблюдения в природе»;</a:t>
            </a:r>
          </a:p>
          <a:p>
            <a:pPr algn="ctr"/>
            <a:r>
              <a:rPr lang="ru-RU" sz="2000" i="1" dirty="0" smtClean="0"/>
              <a:t>«Веселые овощи»;</a:t>
            </a:r>
          </a:p>
          <a:p>
            <a:pPr algn="ctr"/>
            <a:r>
              <a:rPr lang="ru-RU" sz="2000" i="1" dirty="0" smtClean="0"/>
              <a:t>«Конструирование из природного материала.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7918" y="2357430"/>
            <a:ext cx="4064030" cy="250033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429256" y="2357430"/>
            <a:ext cx="3000396" cy="426257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Авторы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281238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642919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  <a:p>
            <a:pPr algn="ctr"/>
            <a:r>
              <a:rPr lang="ru-RU" sz="2000" i="1" dirty="0" smtClean="0"/>
              <a:t>Консультация «Осенние наблюдения в природе»;</a:t>
            </a:r>
          </a:p>
          <a:p>
            <a:pPr algn="ctr"/>
            <a:r>
              <a:rPr lang="ru-RU" sz="2000" i="1" dirty="0" smtClean="0"/>
              <a:t>«Веселые овощи»;</a:t>
            </a:r>
          </a:p>
          <a:p>
            <a:pPr algn="ctr"/>
            <a:r>
              <a:rPr lang="ru-RU" sz="2000" i="1" dirty="0" smtClean="0"/>
              <a:t>«Конструирование из природного материала.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596" y="2143116"/>
            <a:ext cx="4191029" cy="34290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214810" y="4071942"/>
            <a:ext cx="4467599" cy="25130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271464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проекта: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групповой,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краткосрочный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Актуальность разработки и реализации педагогического проекта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Познание ребенком окружающего мира обязательно включает в себя познание природы. В. А.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ухомлинский писал: « Мир, окружающий ребенка, -это, прежде всего, мир природы с безграничным богатством явлений, с неисчерпаемой красотой. Здесь, в природе, вечный источник детского разума. Очень важно с ранних лет развивать в детях умение созерцать, наслаждаться ею, вглядываться в нее и вслушиваться».  Повышению системности в работе способствовала организация проектной деятельности «Осень ». Она дает возможность целенаправленно и эффективно выстраивать педагогическую работу, так как проходит через все виды деятельности: познание, наблюдение, труд, игры, речевое развитие, продуктивная деятельность.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72547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работы по реализации проекта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9719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457345"/>
              </p:ext>
            </p:extLst>
          </p:nvPr>
        </p:nvGraphicFramePr>
        <p:xfrm>
          <a:off x="642910" y="928670"/>
          <a:ext cx="8358246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072"/>
                <a:gridCol w="2683840"/>
                <a:gridCol w="1462538"/>
                <a:gridCol w="2064796"/>
              </a:tblGrid>
              <a:tr h="20972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Мероприятие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Цели и задачи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Сроки 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Ответственые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91375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Занятие по ознакомлению с окружающим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000" dirty="0" smtClean="0"/>
                        <a:t>«Миновал</a:t>
                      </a:r>
                      <a:r>
                        <a:rPr lang="ru-RU" sz="1000" baseline="0" dirty="0" smtClean="0"/>
                        <a:t>о лето, осень наступила, на полях и рощах пусто и уныло».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000" baseline="0" dirty="0" smtClean="0"/>
                        <a:t>«Лесные звери готовятся к зиме». </a:t>
                      </a:r>
                    </a:p>
                    <a:p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just">
                        <a:buFont typeface="+mj-lt"/>
                        <a:buNone/>
                      </a:pPr>
                      <a:r>
                        <a:rPr lang="ru-RU" sz="1000" dirty="0" smtClean="0"/>
                        <a:t>                 </a:t>
                      </a:r>
                    </a:p>
                    <a:p>
                      <a:pPr algn="just"/>
                      <a:r>
                        <a:rPr lang="ru-RU" sz="1000" dirty="0" smtClean="0"/>
                        <a:t>1.Систематизировать знания детей об осени и осенних явлениях; активизировать глагольный</a:t>
                      </a:r>
                      <a:r>
                        <a:rPr lang="ru-RU" sz="1000" baseline="0" dirty="0" smtClean="0"/>
                        <a:t> словарь по данной теме; продолжать учить составлять предложения по картинкам, а из них короткий рассказ; продолжать учить детей отвечать на вопросы полным предложением; расширять представления детей о многообразии мира растений; об овощах, фруктах и ягодах. Формировать общие представления о пользе овощей и фруктов, о разнообразии блюд из них. Воспитывать положительное отношение к занятию, самостоятельность.</a:t>
                      </a:r>
                    </a:p>
                    <a:p>
                      <a:pPr algn="just"/>
                      <a:r>
                        <a:rPr lang="ru-RU" sz="1000" baseline="0" dirty="0" smtClean="0"/>
                        <a:t>2.Уточнть представления о сезонных изменениях в природе, приметах осени; систематизировать знания о лесных животных о том, как они готовятся к зиме, умение определять отличительные признаки животных; обогащать и активизировать словарь по теме, учить вступать в общий диалог, развивать его и заканчивать; воспитывать бережное отношение к миру природы, к диким животным, проявлять заботу и внимание ко всему живому. </a:t>
                      </a:r>
                      <a:endParaRPr lang="ru-RU" sz="1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15.10-26.10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943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Занятие по развитию речи «Осень</a:t>
                      </a:r>
                      <a:r>
                        <a:rPr lang="ru-RU" sz="1000" baseline="0" dirty="0" smtClean="0"/>
                        <a:t> – раскрасавица»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Систематизировать знания детей об осени и осенних явлениях;</a:t>
                      </a:r>
                    </a:p>
                    <a:p>
                      <a:pPr algn="just"/>
                      <a:r>
                        <a:rPr lang="ru-RU" sz="1000" dirty="0" smtClean="0"/>
                        <a:t>продолжать учить составлять предложения по картинкам, а из них короткий рассказ. </a:t>
                      </a:r>
                    </a:p>
                    <a:p>
                      <a:pPr algn="just"/>
                      <a:r>
                        <a:rPr lang="ru-RU" sz="1000" dirty="0" smtClean="0"/>
                        <a:t>продолжать учить детей отвечать на вопросы полным предложением. </a:t>
                      </a:r>
                    </a:p>
                    <a:p>
                      <a:pPr algn="just"/>
                      <a:r>
                        <a:rPr lang="ru-RU" sz="1000" dirty="0" smtClean="0"/>
                        <a:t>развивать мелкую моторику пальцев рук, через пальчиковую гимнастику. </a:t>
                      </a:r>
                    </a:p>
                    <a:p>
                      <a:pPr algn="just"/>
                      <a:r>
                        <a:rPr lang="ru-RU" sz="1000" dirty="0" smtClean="0"/>
                        <a:t>продолжать развивать память, мышление через игры и упражнения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8.10.14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458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Занятие</a:t>
                      </a:r>
                      <a:r>
                        <a:rPr lang="ru-RU" sz="1050" baseline="0" dirty="0" smtClean="0"/>
                        <a:t> по модульному рисованию (ватными палочками) «Кисть рябинки»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Учить детей рисовать кисть рябинки ватными палочками, а листок - приемом ритмичного </a:t>
                      </a:r>
                      <a:r>
                        <a:rPr lang="ru-RU" sz="1050" dirty="0" err="1" smtClean="0"/>
                        <a:t>примакивания</a:t>
                      </a:r>
                      <a:r>
                        <a:rPr lang="ru-RU" sz="1050" dirty="0" smtClean="0"/>
                        <a:t> ворса кисти. Закрепить представление</a:t>
                      </a:r>
                      <a:r>
                        <a:rPr lang="ru-RU" sz="1050" baseline="0" dirty="0" smtClean="0"/>
                        <a:t> о соплодиях (кисть) и их строении. Развивать чувство ритма и цвета. Воспитывать интерес к отражению в рисунках своих впечатлений и представлений о природе.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09.10.14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Воспитатели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72547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работы по реализации проекта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9719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928670"/>
          <a:ext cx="8358246" cy="580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072"/>
                <a:gridCol w="2683840"/>
                <a:gridCol w="1462538"/>
                <a:gridCol w="2064796"/>
              </a:tblGrid>
              <a:tr h="20972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Мероприятие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Цели и задачи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Сроки 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Ответственые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91375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Занятие по аппликации – мозаике с элементами рисования «Тучи по небу ходили»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Познакомить детей с техникой аппликативной мозаики: разрезать узкие полоски </a:t>
                      </a:r>
                      <a:r>
                        <a:rPr lang="ru-RU" sz="1000" dirty="0" err="1" smtClean="0"/>
                        <a:t>буиаги</a:t>
                      </a:r>
                      <a:r>
                        <a:rPr lang="ru-RU" sz="1000" dirty="0" smtClean="0"/>
                        <a:t> синего серого, голубого и белого цвета на кусочки и наклеивать в пределах нарисованного</a:t>
                      </a:r>
                      <a:r>
                        <a:rPr lang="ru-RU" sz="1000" baseline="0" dirty="0" smtClean="0"/>
                        <a:t> контура дождевой тучи. Вызвать интерес к созданию выразительного цветового образа. Развивать мелкую моторику, согласованность в движениях обеих рук. Воспитывать самостоятельность, уверенность,  интерес к художественному экспериментированию</a:t>
                      </a:r>
                      <a:endParaRPr lang="ru-RU" sz="1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10.10.14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943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Занятие по лепке «Вот он ёжик – ни головы, ни ножек»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Учить детей лепить ежика, передавая характерные особенности внешнего</a:t>
                      </a:r>
                      <a:r>
                        <a:rPr lang="ru-RU" sz="1000" baseline="0" dirty="0" smtClean="0"/>
                        <a:t> вида, экспериментировать с художественными материалами для изображения колючей «шубки». Направить на самостоятельный поиск средств образной выразительности. Развивать чувство формы, способности к композиции. Воспитывать уверенность, инициативность в изобразительной деятельности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18.10.14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Воспитатели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458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Подвижные игры «Листопад»               « Мы – листочки, дерева сыночки и дочки»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Совершенствовать</a:t>
                      </a:r>
                      <a:r>
                        <a:rPr lang="ru-RU" sz="1050" baseline="0" dirty="0" smtClean="0"/>
                        <a:t> двигательные навыки, развивать общую моторику, согласовывая с речью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 течение всего срока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Воспитатели</a:t>
                      </a:r>
                    </a:p>
                    <a:p>
                      <a:pPr algn="ctr"/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458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Сюжетно – ролевая игра «Овощной магазин»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Закрепление знаний об овощах и фруктах, продолжать знакомство с профессией продавца, воспитывать дружеские взаимоотношения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 течение всего срока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Воспитатели</a:t>
                      </a:r>
                    </a:p>
                    <a:p>
                      <a:pPr algn="ctr"/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458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Дидактические игры</a:t>
                      </a:r>
                    </a:p>
                    <a:p>
                      <a:r>
                        <a:rPr lang="ru-RU" sz="1050" dirty="0" smtClean="0"/>
                        <a:t>«Чудесный мешочек»</a:t>
                      </a:r>
                    </a:p>
                    <a:p>
                      <a:r>
                        <a:rPr lang="ru-RU" sz="1050" dirty="0" smtClean="0"/>
                        <a:t>«Где что растет?»</a:t>
                      </a:r>
                    </a:p>
                    <a:p>
                      <a:r>
                        <a:rPr lang="ru-RU" sz="1050" dirty="0" smtClean="0"/>
                        <a:t>«Что здесь лишнее?»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Расширение словарного запаса за счет употребления обобщающих слов, развитие внимания и памяти, умение соотносить</a:t>
                      </a:r>
                      <a:r>
                        <a:rPr lang="ru-RU" sz="1050" baseline="0" dirty="0" smtClean="0"/>
                        <a:t> родовые и видовые понятия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 течение всего срока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Воспитатели</a:t>
                      </a:r>
                    </a:p>
                    <a:p>
                      <a:pPr algn="ctr"/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72547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работы по реализации проекта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9719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7" y="1214421"/>
          <a:ext cx="8143931" cy="4991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019"/>
                <a:gridCol w="2615023"/>
                <a:gridCol w="1425037"/>
                <a:gridCol w="2011852"/>
              </a:tblGrid>
              <a:tr h="23205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Мероприятие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Цели и задачи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Сроки 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Ответственые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97247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Цикл наблюдений</a:t>
                      </a:r>
                      <a:r>
                        <a:rPr lang="en-US" sz="1000" dirty="0" smtClean="0"/>
                        <a:t>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ru-RU" sz="1000" baseline="0" dirty="0" smtClean="0"/>
                        <a:t>эксперименты</a:t>
                      </a:r>
                    </a:p>
                    <a:p>
                      <a:r>
                        <a:rPr lang="ru-RU" sz="1000" baseline="0" dirty="0" smtClean="0"/>
                        <a:t>« От воды туман»</a:t>
                      </a:r>
                    </a:p>
                    <a:p>
                      <a:endParaRPr lang="ru-RU" sz="1000" baseline="0" dirty="0" smtClean="0"/>
                    </a:p>
                    <a:p>
                      <a:endParaRPr lang="ru-RU" sz="1000" baseline="0" dirty="0" smtClean="0"/>
                    </a:p>
                    <a:p>
                      <a:endParaRPr lang="ru-RU" sz="1000" baseline="0" dirty="0" smtClean="0"/>
                    </a:p>
                    <a:p>
                      <a:r>
                        <a:rPr lang="ru-RU" sz="1000" baseline="0" dirty="0" smtClean="0"/>
                        <a:t>«Дождь-снег»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Знакомство детей с  осенним явлением: туман; формирование интереса детей к самостоятельному наблюдению; активизация словаря детей: осень</a:t>
                      </a:r>
                      <a:r>
                        <a:rPr lang="en-US" sz="1000" dirty="0" smtClean="0"/>
                        <a:t>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ru-RU" sz="1000" baseline="0" dirty="0" smtClean="0"/>
                        <a:t>холодно</a:t>
                      </a:r>
                      <a:r>
                        <a:rPr lang="en-US" sz="1000" baseline="0" dirty="0" smtClean="0"/>
                        <a:t>, </a:t>
                      </a:r>
                      <a:r>
                        <a:rPr lang="ru-RU" sz="1000" baseline="0" dirty="0" smtClean="0"/>
                        <a:t>туман.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Формирование представлений детей об осени по существенным признакам сезона: основные осенние явления ( в октябре – снег и дождь</a:t>
                      </a:r>
                      <a:r>
                        <a:rPr lang="en-US" sz="1000" dirty="0" smtClean="0"/>
                        <a:t>,</a:t>
                      </a:r>
                      <a:r>
                        <a:rPr lang="ru-RU" sz="1000" dirty="0" smtClean="0"/>
                        <a:t>хмурое небо); воспитание интереса детей к самостоятельному наблюдению за явлениями неживой природы; активизация словаря детей: снег, дождь, осень,</a:t>
                      </a:r>
                      <a:r>
                        <a:rPr lang="ru-RU" sz="1000" baseline="0" dirty="0" smtClean="0"/>
                        <a:t> пасмурно; обогащение словаря: октябрь.</a:t>
                      </a:r>
                      <a:endParaRPr lang="ru-RU" sz="1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13.10.14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10.10.14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5884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Разучивание пальчиковой игры</a:t>
                      </a:r>
                    </a:p>
                    <a:p>
                      <a:r>
                        <a:rPr lang="ru-RU" sz="1000" dirty="0" smtClean="0"/>
                        <a:t>«Осень»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Развивать мышцы пальцев рук, развитие</a:t>
                      </a:r>
                      <a:r>
                        <a:rPr lang="ru-RU" sz="1000" baseline="0" dirty="0" smtClean="0"/>
                        <a:t> речи, памяти.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 течение всего срока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Воспитатели</a:t>
                      </a:r>
                    </a:p>
                    <a:p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5302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Чтение рассказов и заучивание стихотворений об осени и ее дарах</a:t>
                      </a:r>
                    </a:p>
                    <a:p>
                      <a:r>
                        <a:rPr lang="ru-RU" sz="1050" dirty="0" smtClean="0"/>
                        <a:t>«Сентябрь. октябрь, ноябрь…»</a:t>
                      </a:r>
                    </a:p>
                    <a:p>
                      <a:r>
                        <a:rPr lang="ru-RU" sz="1050" dirty="0" smtClean="0"/>
                        <a:t>А. Плещеев «Осень»</a:t>
                      </a:r>
                    </a:p>
                    <a:p>
                      <a:r>
                        <a:rPr lang="ru-RU" sz="1050" dirty="0" smtClean="0"/>
                        <a:t>Н. Сладков «Осень на пороге»</a:t>
                      </a:r>
                    </a:p>
                    <a:p>
                      <a:r>
                        <a:rPr lang="ru-RU" sz="1050" dirty="0" smtClean="0"/>
                        <a:t>В. Осеева</a:t>
                      </a:r>
                      <a:r>
                        <a:rPr lang="ru-RU" sz="1050" baseline="0" dirty="0" smtClean="0"/>
                        <a:t> «Синие листья»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 smtClean="0"/>
                        <a:t>Учить слушать художественное произведение; развивать умение отвечать на вопросы;</a:t>
                      </a:r>
                      <a:r>
                        <a:rPr lang="ru-RU" sz="1050" baseline="0" dirty="0" smtClean="0"/>
                        <a:t> оценивать поведение героев произведений; обогащение и активизация словаря; воспитывать любовь к чтению художественной литературы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 течение всего срока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Воспитатели</a:t>
                      </a:r>
                    </a:p>
                    <a:p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72547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работы по реализации проекта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9719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7" y="1214421"/>
          <a:ext cx="8143931" cy="535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019"/>
                <a:gridCol w="2615023"/>
                <a:gridCol w="1425037"/>
                <a:gridCol w="2011852"/>
              </a:tblGrid>
              <a:tr h="23205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Мероприятие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Цели и задачи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Сроки 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Ответственые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113615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Просмотр мультимедийных презентаций</a:t>
                      </a:r>
                    </a:p>
                    <a:p>
                      <a:r>
                        <a:rPr lang="ru-RU" sz="1050" dirty="0" smtClean="0"/>
                        <a:t>«Осенние зарисовки»</a:t>
                      </a:r>
                    </a:p>
                    <a:p>
                      <a:r>
                        <a:rPr lang="ru-RU" sz="1050" dirty="0" smtClean="0"/>
                        <a:t>«Грибок»</a:t>
                      </a:r>
                    </a:p>
                    <a:p>
                      <a:r>
                        <a:rPr lang="ru-RU" sz="1050" dirty="0" smtClean="0"/>
                        <a:t>«Осенние превращения»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 smtClean="0"/>
                        <a:t>Пополнение ранее полученных знаний об изучаемом времени года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 течение всего срока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Воспитатели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5884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Разучивание и исполнение песен об осени, разучивание музыкально-подвижных игр на осеннюю тематику</a:t>
                      </a:r>
                    </a:p>
                    <a:p>
                      <a:r>
                        <a:rPr lang="ru-RU" sz="1000" dirty="0" smtClean="0"/>
                        <a:t>«Осень наступила»</a:t>
                      </a:r>
                    </a:p>
                    <a:p>
                      <a:r>
                        <a:rPr lang="ru-RU" sz="1000" dirty="0" smtClean="0"/>
                        <a:t>«Песенка</a:t>
                      </a:r>
                      <a:r>
                        <a:rPr lang="ru-RU" sz="1000" baseline="0" dirty="0" smtClean="0"/>
                        <a:t> дождя»</a:t>
                      </a:r>
                    </a:p>
                    <a:p>
                      <a:r>
                        <a:rPr lang="ru-RU" sz="1000" baseline="0" dirty="0" smtClean="0"/>
                        <a:t>«Туча»</a:t>
                      </a:r>
                    </a:p>
                    <a:p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Развитие творческих музыкальных способностей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В течение всего срока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 совместно с музыкальным руководителем</a:t>
                      </a:r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53029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Работа с родителями</a:t>
                      </a:r>
                    </a:p>
                    <a:p>
                      <a:r>
                        <a:rPr lang="ru-RU" sz="1050" dirty="0" smtClean="0"/>
                        <a:t>Консультация «Осенние наблюдения в природе»;</a:t>
                      </a:r>
                    </a:p>
                    <a:p>
                      <a:r>
                        <a:rPr lang="ru-RU" sz="1050" dirty="0" smtClean="0"/>
                        <a:t>«Веселые</a:t>
                      </a:r>
                      <a:r>
                        <a:rPr lang="ru-RU" sz="1050" baseline="0" dirty="0" smtClean="0"/>
                        <a:t> овощи»;</a:t>
                      </a:r>
                    </a:p>
                    <a:p>
                      <a:r>
                        <a:rPr lang="ru-RU" sz="1050" baseline="0" dirty="0" smtClean="0"/>
                        <a:t>«Конструирование из природного материала.</a:t>
                      </a:r>
                    </a:p>
                    <a:p>
                      <a:endParaRPr lang="ru-RU" sz="1050" baseline="0" dirty="0" smtClean="0"/>
                    </a:p>
                    <a:p>
                      <a:r>
                        <a:rPr lang="ru-RU" sz="1050" baseline="0" dirty="0" smtClean="0"/>
                        <a:t>Развлечение  «Праздник Осени», приуроченное Дню пожилого человека»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 smtClean="0"/>
                        <a:t>В ходе совместной</a:t>
                      </a:r>
                      <a:r>
                        <a:rPr lang="ru-RU" sz="1050" baseline="0" dirty="0" smtClean="0"/>
                        <a:t> деятельности </a:t>
                      </a:r>
                      <a:r>
                        <a:rPr lang="ru-RU" sz="1050" dirty="0" smtClean="0"/>
                        <a:t>с родителями развивать </a:t>
                      </a:r>
                      <a:r>
                        <a:rPr lang="ru-RU" sz="1050" baseline="0" dirty="0" smtClean="0"/>
                        <a:t> познавательный интерес к изучаемой теме; воспитывать  эстетический вкус; формировать умение анализировать поведение человека в природе осенью.</a:t>
                      </a:r>
                      <a:endParaRPr lang="ru-RU" sz="105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В течение всего срока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Воспитатели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smtClean="0"/>
                        <a:t>Воспитатели </a:t>
                      </a:r>
                      <a:r>
                        <a:rPr lang="ru-RU" sz="1000" dirty="0" smtClean="0"/>
                        <a:t>совместно с музыкальным руководителем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1144</Words>
  <Application>Microsoft Office PowerPoint</Application>
  <PresentationFormat>Экран (4:3)</PresentationFormat>
  <Paragraphs>183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Проект «Осень »</vt:lpstr>
      <vt:lpstr>Авторы проекта:</vt:lpstr>
      <vt:lpstr>Тип проекта: групповой, краткосрочный.</vt:lpstr>
      <vt:lpstr>Актуальность разработки и реализации педагогического проекта</vt:lpstr>
      <vt:lpstr>Презентация PowerPoint</vt:lpstr>
      <vt:lpstr>План работы по реализации проекта </vt:lpstr>
      <vt:lpstr>План работы по реализации проекта </vt:lpstr>
      <vt:lpstr>План работы по реализации проекта </vt:lpstr>
      <vt:lpstr>План работы по реализации проекта </vt:lpstr>
      <vt:lpstr>Реализация проекта</vt:lpstr>
      <vt:lpstr>Занятие по модульному рисованию (ватными палочками) «Кисть рябинки</vt:lpstr>
      <vt:lpstr>Занятие по аппликации – мозаике                             с элементами рисования  «Тучи по небу ходили» </vt:lpstr>
      <vt:lpstr>Подвижные игры «Листопад»;                          « Мы – листочки, дерева сыночки и дочки» </vt:lpstr>
      <vt:lpstr>Сюжетно – ролевая игра                           «Овощной магазин» </vt:lpstr>
      <vt:lpstr>Дидактические игры «Чудесный мешочек» «Где что растет?» «Что здесь лишнее?» </vt:lpstr>
      <vt:lpstr>   Цикл наблюдений, эксперименты « От воды туман» «Дождь-снег» </vt:lpstr>
      <vt:lpstr>   Цикл наблюдений, эксперименты « От воды туман» «Дождь-снег» </vt:lpstr>
      <vt:lpstr> </vt:lpstr>
      <vt:lpstr> </vt:lpstr>
      <vt:lpstr>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«Осень золотая»</dc:title>
  <dc:creator>user</dc:creator>
  <cp:lastModifiedBy>6</cp:lastModifiedBy>
  <cp:revision>40</cp:revision>
  <dcterms:created xsi:type="dcterms:W3CDTF">2014-09-23T13:39:29Z</dcterms:created>
  <dcterms:modified xsi:type="dcterms:W3CDTF">2018-11-01T09:05:14Z</dcterms:modified>
</cp:coreProperties>
</file>