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5" r:id="rId3"/>
    <p:sldId id="263" r:id="rId4"/>
    <p:sldId id="266" r:id="rId5"/>
    <p:sldId id="261" r:id="rId6"/>
    <p:sldId id="262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385592"/>
    <a:srgbClr val="003374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8"/>
          <a:stretch/>
        </p:blipFill>
        <p:spPr>
          <a:xfrm>
            <a:off x="-970842" y="0"/>
            <a:ext cx="10114842" cy="6858000"/>
          </a:xfrm>
          <a:prstGeom prst="rect">
            <a:avLst/>
          </a:prstGeom>
        </p:spPr>
      </p:pic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id="{47513841-19AA-4E4F-A34D-2B60036BAE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0" y="230716"/>
            <a:ext cx="1576070" cy="57150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D24594-701C-4933-9669-90940EF096E8}"/>
              </a:ext>
            </a:extLst>
          </p:cNvPr>
          <p:cNvSpPr/>
          <p:nvPr/>
        </p:nvSpPr>
        <p:spPr>
          <a:xfrm>
            <a:off x="-869244" y="802216"/>
            <a:ext cx="10013244" cy="10277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города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Москвы «Школа № 1191»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08DB43-F544-4061-8B30-DAA52E01191C}"/>
              </a:ext>
            </a:extLst>
          </p:cNvPr>
          <p:cNvSpPr/>
          <p:nvPr/>
        </p:nvSpPr>
        <p:spPr>
          <a:xfrm>
            <a:off x="6056489" y="5565040"/>
            <a:ext cx="2963333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воспитатель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Здания №9 Петрова Е.Г.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16D50-94FF-4CE1-8CC4-E7C3507B3613}"/>
              </a:ext>
            </a:extLst>
          </p:cNvPr>
          <p:cNvSpPr/>
          <p:nvPr/>
        </p:nvSpPr>
        <p:spPr>
          <a:xfrm>
            <a:off x="1405083" y="2281009"/>
            <a:ext cx="7513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питайся –здоровья набирайся!</a:t>
            </a:r>
            <a:endParaRPr lang="ru-RU" sz="5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BDA7-B356-4278-B22C-82036115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компетенции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D0AADD-80AF-404C-AF69-2C3D2B985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45417"/>
          <a:stretch/>
        </p:blipFill>
        <p:spPr>
          <a:xfrm>
            <a:off x="0" y="3561644"/>
            <a:ext cx="9143999" cy="3327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FAFD2D-0DB2-44F4-96FB-DE179D979AE3}"/>
              </a:ext>
            </a:extLst>
          </p:cNvPr>
          <p:cNvSpPr/>
          <p:nvPr/>
        </p:nvSpPr>
        <p:spPr>
          <a:xfrm>
            <a:off x="118533" y="891528"/>
            <a:ext cx="8906932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задачей взрослых является формирование у детей определенных знаний в области питания, что в дальнейшем позволит сохранить здоровье ребенка.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проектного метода формируется  культура питания у детей, что  дает возможность детям ориентироваться в ассортименте наиболее типичных продуктов питания, сознательно выбирая наиболее полезные.  Оценивать свой рацион и режим питания с точки зрения соответствия требованиям здорового образа жизни. Применять знания и навыки, связанные с этикетом в области питания. 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стремление самим придумывать новые блюда для обычного и праздничного стола, приготавливать их. </a:t>
            </a:r>
          </a:p>
        </p:txBody>
      </p:sp>
    </p:spTree>
    <p:extLst>
      <p:ext uri="{BB962C8B-B14F-4D97-AF65-F5344CB8AC3E}">
        <p14:creationId xmlns:p14="http://schemas.microsoft.com/office/powerpoint/2010/main" val="39504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3CFDF8-5D96-4764-B288-ECD345B8D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45417"/>
          <a:stretch/>
        </p:blipFill>
        <p:spPr>
          <a:xfrm>
            <a:off x="0" y="3530600"/>
            <a:ext cx="9144000" cy="3327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B0698-3AA9-4FE7-8C26-9294848A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A542DF-1EAE-4F9C-B29E-E6CD4CBDA3E5}"/>
              </a:ext>
            </a:extLst>
          </p:cNvPr>
          <p:cNvSpPr/>
          <p:nvPr/>
        </p:nvSpPr>
        <p:spPr>
          <a:xfrm>
            <a:off x="316088" y="3638603"/>
            <a:ext cx="8963379" cy="772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86978-B94F-4FC2-B982-B60E12890310}"/>
              </a:ext>
            </a:extLst>
          </p:cNvPr>
          <p:cNvSpPr/>
          <p:nvPr/>
        </p:nvSpPr>
        <p:spPr>
          <a:xfrm>
            <a:off x="316088" y="1083092"/>
            <a:ext cx="8613423" cy="39044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здоровое питание должно быть неотъемлемой частью повседневной жизни ребенка.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Известно, что навыки здорового питания формируются с детства. Первые детские годы – то самое время, когда  у ребёнка вырабатываются базовые предпочтения в еде, создаётся основа  для его гармоничного развития. Питание  представляет собой один из ключевых факторов, определяющих условия роста и развития.</a:t>
            </a: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2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8D913F-EED7-4330-BA73-9B01A6464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45417"/>
          <a:stretch/>
        </p:blipFill>
        <p:spPr>
          <a:xfrm>
            <a:off x="0" y="3530600"/>
            <a:ext cx="9163756" cy="3327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2D5AF6-1F7A-478D-952D-2823B64E83D8}"/>
              </a:ext>
            </a:extLst>
          </p:cNvPr>
          <p:cNvSpPr/>
          <p:nvPr/>
        </p:nvSpPr>
        <p:spPr>
          <a:xfrm>
            <a:off x="428976" y="1735253"/>
            <a:ext cx="8128000" cy="3276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стать полноценным членом современного общества, необходимо с детства вести здоровый образ жизни и правильно питаться. Для здорового питания ребенок должен знать основы кулинарии: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отличать здоровую пищу от вредной;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владеть умениями в приготовлении элементарных блюд;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у детей стремление придумывать новые блюда.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99E94C-CDF9-4605-959B-45F1C340F4C1}"/>
              </a:ext>
            </a:extLst>
          </p:cNvPr>
          <p:cNvSpPr/>
          <p:nvPr/>
        </p:nvSpPr>
        <p:spPr>
          <a:xfrm>
            <a:off x="587024" y="497350"/>
            <a:ext cx="8127999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125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мы выбрали эту компетенцию?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8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9917"/>
            <a:ext cx="7886699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важные качества для владения компетенцией</a:t>
            </a:r>
            <a:br>
              <a:rPr lang="ru-RU" dirty="0"/>
            </a:br>
            <a:endParaRPr lang="en-US" dirty="0"/>
          </a:p>
        </p:txBody>
      </p:sp>
      <p:grpSp>
        <p:nvGrpSpPr>
          <p:cNvPr id="249" name="Group 24"/>
          <p:cNvGrpSpPr>
            <a:grpSpLocks/>
          </p:cNvGrpSpPr>
          <p:nvPr/>
        </p:nvGrpSpPr>
        <p:grpSpPr bwMode="auto">
          <a:xfrm>
            <a:off x="628650" y="1494057"/>
            <a:ext cx="5867400" cy="701675"/>
            <a:chOff x="1152" y="1248"/>
            <a:chExt cx="3696" cy="442"/>
          </a:xfrm>
        </p:grpSpPr>
        <p:sp>
          <p:nvSpPr>
            <p:cNvPr id="250" name="Freeform 5"/>
            <p:cNvSpPr>
              <a:spLocks/>
            </p:cNvSpPr>
            <p:nvPr/>
          </p:nvSpPr>
          <p:spPr bwMode="gray">
            <a:xfrm>
              <a:off x="1152" y="1248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Терпеливость и ответственность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1773" y="1332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2" name="Group 25"/>
          <p:cNvGrpSpPr>
            <a:grpSpLocks/>
          </p:cNvGrpSpPr>
          <p:nvPr/>
        </p:nvGrpSpPr>
        <p:grpSpPr bwMode="auto">
          <a:xfrm>
            <a:off x="383822" y="2493477"/>
            <a:ext cx="5867400" cy="701675"/>
            <a:chOff x="1152" y="1776"/>
            <a:chExt cx="3696" cy="442"/>
          </a:xfrm>
        </p:grpSpPr>
        <p:sp>
          <p:nvSpPr>
            <p:cNvPr id="253" name="Freeform 8"/>
            <p:cNvSpPr>
              <a:spLocks/>
            </p:cNvSpPr>
            <p:nvPr/>
          </p:nvSpPr>
          <p:spPr bwMode="gray">
            <a:xfrm>
              <a:off x="1152" y="177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8B08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Аккуратность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Rectangle 9"/>
            <p:cNvSpPr>
              <a:spLocks noChangeArrowheads="1"/>
            </p:cNvSpPr>
            <p:nvPr/>
          </p:nvSpPr>
          <p:spPr bwMode="auto">
            <a:xfrm>
              <a:off x="1773" y="1860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5" name="Group 26"/>
          <p:cNvGrpSpPr>
            <a:grpSpLocks/>
          </p:cNvGrpSpPr>
          <p:nvPr/>
        </p:nvGrpSpPr>
        <p:grpSpPr bwMode="auto">
          <a:xfrm>
            <a:off x="383822" y="3443464"/>
            <a:ext cx="5867400" cy="701675"/>
            <a:chOff x="1152" y="2304"/>
            <a:chExt cx="3696" cy="442"/>
          </a:xfrm>
        </p:grpSpPr>
        <p:sp>
          <p:nvSpPr>
            <p:cNvPr id="256" name="Freeform 11"/>
            <p:cNvSpPr>
              <a:spLocks/>
            </p:cNvSpPr>
            <p:nvPr/>
          </p:nvSpPr>
          <p:spPr bwMode="gray">
            <a:xfrm>
              <a:off x="1152" y="2304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Оригинальность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Rectangle 12"/>
            <p:cNvSpPr>
              <a:spLocks noChangeArrowheads="1"/>
            </p:cNvSpPr>
            <p:nvPr/>
          </p:nvSpPr>
          <p:spPr bwMode="auto">
            <a:xfrm>
              <a:off x="1773" y="2388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8" name="Group 27"/>
          <p:cNvGrpSpPr>
            <a:grpSpLocks/>
          </p:cNvGrpSpPr>
          <p:nvPr/>
        </p:nvGrpSpPr>
        <p:grpSpPr bwMode="auto">
          <a:xfrm>
            <a:off x="383822" y="4571428"/>
            <a:ext cx="5867400" cy="701675"/>
            <a:chOff x="1152" y="2880"/>
            <a:chExt cx="3696" cy="442"/>
          </a:xfrm>
        </p:grpSpPr>
        <p:sp>
          <p:nvSpPr>
            <p:cNvPr id="259" name="Freeform 14"/>
            <p:cNvSpPr>
              <a:spLocks/>
            </p:cNvSpPr>
            <p:nvPr/>
          </p:nvSpPr>
          <p:spPr bwMode="gray">
            <a:xfrm>
              <a:off x="1152" y="2880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BC5C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Изобретательность и творческое начало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1773" y="2964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FBA409D0-A195-42BD-8B14-2A7927A06CEA}"/>
              </a:ext>
            </a:extLst>
          </p:cNvPr>
          <p:cNvGrpSpPr>
            <a:grpSpLocks/>
          </p:cNvGrpSpPr>
          <p:nvPr/>
        </p:nvGrpSpPr>
        <p:grpSpPr bwMode="auto">
          <a:xfrm>
            <a:off x="282222" y="5690615"/>
            <a:ext cx="5867400" cy="701675"/>
            <a:chOff x="1152" y="1248"/>
            <a:chExt cx="3696" cy="44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234A1BB-127F-4D88-81B6-E18A7D116C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1248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Расторопность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2FB4E006-F4BC-4193-9A32-91EBC9F0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332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B6734-E92F-4F63-88FE-C95EC189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планы на будущее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B43D9-F7A0-4604-B7D5-E754750D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45417"/>
          <a:stretch/>
        </p:blipFill>
        <p:spPr>
          <a:xfrm>
            <a:off x="0" y="3149600"/>
            <a:ext cx="9143999" cy="3708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D79F82-6596-4EE9-842F-25A055F9D944}"/>
              </a:ext>
            </a:extLst>
          </p:cNvPr>
          <p:cNvSpPr/>
          <p:nvPr/>
        </p:nvSpPr>
        <p:spPr>
          <a:xfrm>
            <a:off x="658283" y="2394197"/>
            <a:ext cx="7886699" cy="2069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Мастер -класс для детей и родителей;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Разработка рецептов;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Издание книги с кулинарными рецептами;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Видео-журнал с пошаговым приготовлением блюд.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AD56DA-FCA6-4B40-86BB-84B8CC9AF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45417"/>
          <a:stretch/>
        </p:blipFill>
        <p:spPr>
          <a:xfrm>
            <a:off x="0" y="3149600"/>
            <a:ext cx="9143999" cy="3708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6E29DE-FF43-4E9B-A1AB-F57EF622978F}"/>
              </a:ext>
            </a:extLst>
          </p:cNvPr>
          <p:cNvSpPr/>
          <p:nvPr/>
        </p:nvSpPr>
        <p:spPr>
          <a:xfrm>
            <a:off x="643466" y="91197"/>
            <a:ext cx="7857067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 профессии повар - заключается в постоянном спросе, т. к. питание для каждого человека является неотъемлемо важным процессом в жизнедеятельности организма. Практически в каждом заведении, будь то школа или правительственное учреждение, есть столовые. С каждым днем открывается все больше и больше различных заведений, которые предлагают огромный ассортимент блюд. В любом солидном заведении работает сразу несколько поваров. 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Сегодня повара нужны всем, высок шанс найти работу как начинающему повару, так и высококвалифицированному, которому с удовольствием предложат место в престижном и дорогом ресторане.</a:t>
            </a:r>
            <a:endParaRPr lang="ru-RU" sz="2400" b="1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39443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C2E04-DB17-4EAC-8518-C7C6ACE1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45417"/>
          <a:stretch/>
        </p:blipFill>
        <p:spPr>
          <a:xfrm>
            <a:off x="0" y="3149600"/>
            <a:ext cx="9143999" cy="3708400"/>
          </a:xfrm>
          <a:prstGeom prst="rect">
            <a:avLst/>
          </a:prstGeom>
        </p:spPr>
      </p:pic>
      <p:pic>
        <p:nvPicPr>
          <p:cNvPr id="2" name="Рисунок 1" descr="http://pochemu4ka.ru/Stengazeta/professii/povar5.jpg">
            <a:extLst>
              <a:ext uri="{FF2B5EF4-FFF2-40B4-BE49-F238E27FC236}">
                <a16:creationId xmlns:a16="http://schemas.microsoft.com/office/drawing/2014/main" id="{74232906-3CA6-40D3-B125-C1C6D10F9851}"/>
              </a:ext>
            </a:extLst>
          </p:cNvPr>
          <p:cNvPicPr/>
          <p:nvPr/>
        </p:nvPicPr>
        <p:blipFill rotWithShape="1">
          <a:blip r:embed="rId3" cstate="print"/>
          <a:srcRect l="7373" t="3625" r="6451" b="4255"/>
          <a:stretch/>
        </p:blipFill>
        <p:spPr bwMode="auto">
          <a:xfrm>
            <a:off x="1264356" y="327378"/>
            <a:ext cx="633306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7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362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&amp;quot</vt:lpstr>
      <vt:lpstr>Arial</vt:lpstr>
      <vt:lpstr>Calibri</vt:lpstr>
      <vt:lpstr>Times New Roman</vt:lpstr>
      <vt:lpstr>Office Theme</vt:lpstr>
      <vt:lpstr>Презентация PowerPoint</vt:lpstr>
      <vt:lpstr>Описание компетенции </vt:lpstr>
      <vt:lpstr>Актуальность</vt:lpstr>
      <vt:lpstr>Презентация PowerPoint</vt:lpstr>
      <vt:lpstr>Профессионально важные качества для владения компетенцией </vt:lpstr>
      <vt:lpstr>Наши планы на будущее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pstre</cp:lastModifiedBy>
  <cp:revision>98</cp:revision>
  <dcterms:created xsi:type="dcterms:W3CDTF">2016-11-18T14:12:19Z</dcterms:created>
  <dcterms:modified xsi:type="dcterms:W3CDTF">2018-09-24T11:47:04Z</dcterms:modified>
</cp:coreProperties>
</file>