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60" r:id="rId4"/>
    <p:sldId id="261" r:id="rId5"/>
    <p:sldId id="264" r:id="rId6"/>
    <p:sldId id="258" r:id="rId7"/>
    <p:sldId id="266" r:id="rId8"/>
    <p:sldId id="259" r:id="rId9"/>
    <p:sldId id="270" r:id="rId10"/>
    <p:sldId id="269" r:id="rId11"/>
    <p:sldId id="268" r:id="rId12"/>
    <p:sldId id="265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DB306-FCE0-47A8-8650-499EA53DA0DF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28436-3ED6-43FC-A289-6DD537EC9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1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28436-3ED6-43FC-A289-6DD537EC98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1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2127609"/>
            <a:ext cx="6815669" cy="1162001"/>
          </a:xfrm>
        </p:spPr>
        <p:txBody>
          <a:bodyPr/>
          <a:lstStyle/>
          <a:p>
            <a:r>
              <a:rPr lang="ru-RU" dirty="0"/>
              <a:t>Знаменитые люди России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465388"/>
          </a:xfrm>
        </p:spPr>
        <p:txBody>
          <a:bodyPr>
            <a:normAutofit fontScale="40000" lnSpcReduction="20000"/>
          </a:bodyPr>
          <a:lstStyle/>
          <a:p>
            <a:r>
              <a:rPr lang="ru-RU" sz="6700" b="1" dirty="0"/>
              <a:t>Уроженцы земли Тобольской</a:t>
            </a:r>
          </a:p>
          <a:p>
            <a:r>
              <a:rPr lang="ru-RU" sz="4200" b="1" dirty="0">
                <a:solidFill>
                  <a:srgbClr val="002060"/>
                </a:solidFill>
              </a:rPr>
              <a:t>«…а поставил град </a:t>
            </a:r>
            <a:r>
              <a:rPr lang="ru-RU" sz="4200" b="1" dirty="0" err="1">
                <a:solidFill>
                  <a:srgbClr val="002060"/>
                </a:solidFill>
              </a:rPr>
              <a:t>Тоболеск</a:t>
            </a:r>
            <a:r>
              <a:rPr lang="ru-RU" sz="4200" b="1" dirty="0">
                <a:solidFill>
                  <a:srgbClr val="002060"/>
                </a:solidFill>
              </a:rPr>
              <a:t> на Троицком мысу Данила Чулков при царе Федоре Иоанновиче…»</a:t>
            </a:r>
          </a:p>
          <a:p>
            <a:r>
              <a:rPr lang="ru-RU" sz="4200" dirty="0">
                <a:solidFill>
                  <a:srgbClr val="002060"/>
                </a:solidFill>
              </a:rPr>
              <a:t>                                                             из сибирских летописей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6" y="-117231"/>
            <a:ext cx="2478029" cy="3230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83" y="3805543"/>
            <a:ext cx="2724466" cy="3081686"/>
          </a:xfrm>
          <a:prstGeom prst="rect">
            <a:avLst/>
          </a:prstGeom>
        </p:spPr>
      </p:pic>
      <p:pic>
        <p:nvPicPr>
          <p:cNvPr id="6" name="bratya_arangulovy_-_gimn_tobolska_(zaycev.net)">
            <a:hlinkClick r:id="" action="ppaction://media"/>
            <a:extLst>
              <a:ext uri="{FF2B5EF4-FFF2-40B4-BE49-F238E27FC236}">
                <a16:creationId xmlns:a16="http://schemas.microsoft.com/office/drawing/2014/main" id="{27362780-9CE0-4FA8-ACF2-7256477CF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3435" y="12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14:reveal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9907" y="1371599"/>
            <a:ext cx="6869723" cy="466578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Н. В. Никитин</a:t>
            </a:r>
            <a:br>
              <a:rPr lang="ru-RU" b="1" dirty="0"/>
            </a:br>
            <a:r>
              <a:rPr lang="ru-RU" dirty="0"/>
              <a:t>(1907 – 1973)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Советский архитектор и ученый в области строительных конструкций. Создатель Останкинской телебашни и монумента «Родина – мать».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69661"/>
            <a:ext cx="3720124" cy="3720124"/>
          </a:xfrm>
        </p:spPr>
      </p:pic>
    </p:spTree>
    <p:extLst>
      <p:ext uri="{BB962C8B-B14F-4D97-AF65-F5344CB8AC3E}">
        <p14:creationId xmlns:p14="http://schemas.microsoft.com/office/powerpoint/2010/main" val="398652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214" y="993855"/>
            <a:ext cx="6418383" cy="435186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Александр Абдулов</a:t>
            </a:r>
            <a:br>
              <a:rPr lang="ru-RU" dirty="0"/>
            </a:br>
            <a:r>
              <a:rPr lang="ru-RU" dirty="0"/>
              <a:t>(1953 – 2008)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Известный российский актёр театра и кино.</a:t>
            </a:r>
            <a:br>
              <a:rPr lang="ru-RU" dirty="0"/>
            </a:br>
            <a:r>
              <a:rPr lang="ru-RU" dirty="0"/>
              <a:t>Народный артист РСФСР.</a:t>
            </a:r>
            <a:br>
              <a:rPr lang="ru-RU" dirty="0"/>
            </a:br>
            <a:r>
              <a:rPr lang="ru-RU" dirty="0"/>
              <a:t>Снялся в 113 фильмах и сериалах.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2493248"/>
            <a:ext cx="2637691" cy="3717594"/>
          </a:xfrm>
        </p:spPr>
      </p:pic>
    </p:spTree>
    <p:extLst>
      <p:ext uri="{BB962C8B-B14F-4D97-AF65-F5344CB8AC3E}">
        <p14:creationId xmlns:p14="http://schemas.microsoft.com/office/powerpoint/2010/main" val="283199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4708" y="586154"/>
            <a:ext cx="7397261" cy="544158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Ю. С. Осипов</a:t>
            </a:r>
            <a:br>
              <a:rPr lang="ru-RU" dirty="0"/>
            </a:br>
            <a:r>
              <a:rPr lang="ru-RU" dirty="0"/>
              <a:t>(родился в 1936году)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Математик, профессор,</a:t>
            </a:r>
            <a:br>
              <a:rPr lang="ru-RU" dirty="0"/>
            </a:br>
            <a:r>
              <a:rPr lang="ru-RU" dirty="0"/>
              <a:t>академик.</a:t>
            </a:r>
            <a:br>
              <a:rPr lang="ru-RU" dirty="0"/>
            </a:br>
            <a:r>
              <a:rPr lang="ru-RU" dirty="0"/>
              <a:t>Президент Российской</a:t>
            </a:r>
            <a:br>
              <a:rPr lang="ru-RU" dirty="0"/>
            </a:br>
            <a:r>
              <a:rPr lang="ru-RU" dirty="0"/>
              <a:t> Академии Наук </a:t>
            </a:r>
            <a:br>
              <a:rPr lang="ru-RU" dirty="0"/>
            </a:br>
            <a:r>
              <a:rPr lang="ru-RU" dirty="0"/>
              <a:t>с 1991- 2013 </a:t>
            </a:r>
            <a:r>
              <a:rPr lang="ru-RU" dirty="0" err="1"/>
              <a:t>г.г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803" y="2709863"/>
            <a:ext cx="526075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14" y="1090246"/>
            <a:ext cx="11117943" cy="1246554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sz="4900" b="1" dirty="0"/>
              <a:t>«В Тобольске скоплены судьбы всей Западной Сибири» </a:t>
            </a:r>
            <a:r>
              <a:rPr lang="ru-RU" b="1" dirty="0"/>
              <a:t>                                                 </a:t>
            </a:r>
            <a:br>
              <a:rPr lang="ru-RU" b="1" dirty="0"/>
            </a:br>
            <a:r>
              <a:rPr lang="ru-RU" b="1" dirty="0"/>
              <a:t>                                                  </a:t>
            </a:r>
            <a:r>
              <a:rPr lang="ru-RU" sz="3600" b="1" dirty="0"/>
              <a:t>Д. И. Менделеев, 1899год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3600" b="1" dirty="0"/>
              <a:t>          …»                                     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7" y="2157046"/>
            <a:ext cx="6154616" cy="410307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72" y="2779492"/>
            <a:ext cx="2458896" cy="303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0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31000">
        <p:cover/>
      </p:transition>
    </mc:Choice>
    <mc:Fallback>
      <p:transition spd="slow" advClick="0" advTm="31000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771" y="982132"/>
            <a:ext cx="7663543" cy="434461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Семен Ремезов</a:t>
            </a:r>
            <a:br>
              <a:rPr lang="ru-RU" dirty="0"/>
            </a:br>
            <a:r>
              <a:rPr lang="ru-RU" dirty="0"/>
              <a:t> (1642 – 1720)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Выдающийся деятель науки и культуры, энциклопедист Сибири: картограф, архитектор, строитель, историк, художник, писатель.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57" y="2462908"/>
            <a:ext cx="2351314" cy="37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543" y="2786743"/>
            <a:ext cx="8084457" cy="164555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Александр </a:t>
            </a:r>
            <a:r>
              <a:rPr lang="ru-RU" b="1" dirty="0" err="1"/>
              <a:t>Кокоринов</a:t>
            </a:r>
            <a:br>
              <a:rPr lang="ru-RU" b="1" dirty="0"/>
            </a:br>
            <a:r>
              <a:rPr lang="ru-RU" dirty="0"/>
              <a:t>(1725 – 1772)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Выдающийся русский архитектор </a:t>
            </a:r>
            <a:r>
              <a:rPr lang="en-US" dirty="0"/>
              <a:t>XVIII</a:t>
            </a:r>
            <a:r>
              <a:rPr lang="ru-RU" dirty="0"/>
              <a:t> века, родоначальник русского классицизма. Автор проектов Гостиного двора на Невском и здания Академии Художеств в </a:t>
            </a:r>
            <a:br>
              <a:rPr lang="ru-RU" dirty="0"/>
            </a:br>
            <a:r>
              <a:rPr lang="ru-RU" dirty="0"/>
              <a:t>Санкт – Петербурге.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6" y="2567424"/>
            <a:ext cx="2972225" cy="3729749"/>
          </a:xfrm>
        </p:spPr>
      </p:pic>
    </p:spTree>
    <p:extLst>
      <p:ext uri="{BB962C8B-B14F-4D97-AF65-F5344CB8AC3E}">
        <p14:creationId xmlns:p14="http://schemas.microsoft.com/office/powerpoint/2010/main" val="369557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2062" y="1887415"/>
            <a:ext cx="7631724" cy="451338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Александр </a:t>
            </a:r>
            <a:r>
              <a:rPr lang="ru-RU" b="1" dirty="0" err="1"/>
              <a:t>Алябьев</a:t>
            </a:r>
            <a:br>
              <a:rPr lang="ru-RU" b="1" dirty="0"/>
            </a:br>
            <a:r>
              <a:rPr lang="ru-RU" dirty="0"/>
              <a:t>(1787 – 1881)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Русский композитор, пианист, дирижер. Написал около 200 романсов, 6 опер, 20 музыкальных комедий и много других музыкальных произведений. Самое известное –опера «Соловей».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4" y="2477505"/>
            <a:ext cx="2983322" cy="3740924"/>
          </a:xfrm>
        </p:spPr>
      </p:pic>
    </p:spTree>
    <p:extLst>
      <p:ext uri="{BB962C8B-B14F-4D97-AF65-F5344CB8AC3E}">
        <p14:creationId xmlns:p14="http://schemas.microsoft.com/office/powerpoint/2010/main" val="73027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142" y="2133600"/>
            <a:ext cx="7195455" cy="232228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Пётр Ершов</a:t>
            </a:r>
            <a:br>
              <a:rPr lang="ru-RU" b="1" dirty="0"/>
            </a:br>
            <a:r>
              <a:rPr lang="ru-RU" dirty="0"/>
              <a:t>(1815 – 1869)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Русский поэт – сказочник, прозаик, драматург. </a:t>
            </a:r>
            <a:br>
              <a:rPr lang="ru-RU" dirty="0"/>
            </a:br>
            <a:r>
              <a:rPr lang="ru-RU" dirty="0"/>
              <a:t>Наиболее известна его сказка в стихах – «Конек – горбунок»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84" y="2409372"/>
            <a:ext cx="3061558" cy="3848974"/>
          </a:xfrm>
        </p:spPr>
      </p:pic>
    </p:spTree>
    <p:extLst>
      <p:ext uri="{BB962C8B-B14F-4D97-AF65-F5344CB8AC3E}">
        <p14:creationId xmlns:p14="http://schemas.microsoft.com/office/powerpoint/2010/main" val="235156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1754" y="1731264"/>
            <a:ext cx="7698310" cy="42592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Василий Перов</a:t>
            </a:r>
            <a:br>
              <a:rPr lang="ru-RU" dirty="0"/>
            </a:br>
            <a:r>
              <a:rPr lang="ru-RU" dirty="0"/>
              <a:t>(1833 – 1882)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Великий русский живописец, автор известных картин «Тройка»(1866),</a:t>
            </a:r>
            <a:br>
              <a:rPr lang="ru-RU" dirty="0"/>
            </a:br>
            <a:r>
              <a:rPr lang="ru-RU" dirty="0"/>
              <a:t>«Охотники на привале»(1871), «Ф.М.Достоевский»(1872) </a:t>
            </a:r>
            <a:br>
              <a:rPr lang="ru-RU" dirty="0"/>
            </a:br>
            <a:r>
              <a:rPr lang="ru-RU" dirty="0"/>
              <a:t>и многие другие.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4" y="2532185"/>
            <a:ext cx="2259658" cy="3663637"/>
          </a:xfrm>
        </p:spPr>
      </p:pic>
    </p:spTree>
    <p:extLst>
      <p:ext uri="{BB962C8B-B14F-4D97-AF65-F5344CB8AC3E}">
        <p14:creationId xmlns:p14="http://schemas.microsoft.com/office/powerpoint/2010/main" val="56516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9" y="3634154"/>
            <a:ext cx="6846277" cy="12660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Михаил Знаменский</a:t>
            </a:r>
            <a:br>
              <a:rPr lang="ru-RU" b="1" dirty="0"/>
            </a:br>
            <a:r>
              <a:rPr lang="ru-RU" dirty="0"/>
              <a:t>(1833 – 1892)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Русский писатель, мемуарист,</a:t>
            </a:r>
            <a:br>
              <a:rPr lang="ru-RU" dirty="0"/>
            </a:br>
            <a:r>
              <a:rPr lang="ru-RU" dirty="0"/>
              <a:t>литератор, художник, карикатурист, археолог, этнограф, краевед.</a:t>
            </a:r>
            <a:br>
              <a:rPr lang="ru-RU" dirty="0"/>
            </a:br>
            <a:r>
              <a:rPr lang="ru-RU" dirty="0"/>
              <a:t>Автор мемуаров о декабристах.</a:t>
            </a:r>
            <a:br>
              <a:rPr lang="ru-RU" dirty="0"/>
            </a:br>
            <a:br>
              <a:rPr lang="ru-RU" b="1" dirty="0"/>
            </a:b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0" y="2480772"/>
            <a:ext cx="3045441" cy="3720735"/>
          </a:xfrm>
        </p:spPr>
      </p:pic>
    </p:spTree>
    <p:extLst>
      <p:ext uri="{BB962C8B-B14F-4D97-AF65-F5344CB8AC3E}">
        <p14:creationId xmlns:p14="http://schemas.microsoft.com/office/powerpoint/2010/main" val="418961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Дмитрий Иванович Менделеев</a:t>
            </a:r>
            <a:br>
              <a:rPr lang="ru-RU" dirty="0"/>
            </a:br>
            <a:r>
              <a:rPr lang="ru-RU" dirty="0"/>
              <a:t>(1834 – 1907)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6246" y="2598234"/>
            <a:ext cx="8405446" cy="32776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/>
              <a:t>Ученый – энциклопедист, физик, химик, метеоролог,  нефтяник, преподаватель, воздухоплаватель, приборостроитель.</a:t>
            </a:r>
          </a:p>
          <a:p>
            <a:pPr marL="0" indent="0" algn="ctr">
              <a:buNone/>
            </a:pPr>
            <a:r>
              <a:rPr lang="ru-RU" sz="3600" dirty="0"/>
              <a:t>Среди наиболее известных и значимых открытий – периодический закон химических элементов.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483" y="2427926"/>
            <a:ext cx="2341755" cy="37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768" y="164124"/>
            <a:ext cx="7889632" cy="58732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Б. П. Грабовский</a:t>
            </a:r>
            <a:br>
              <a:rPr lang="ru-RU" dirty="0"/>
            </a:br>
            <a:r>
              <a:rPr lang="ru-RU" dirty="0"/>
              <a:t>(1901 – 1968)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Советский физик и изобретатель.</a:t>
            </a:r>
            <a:br>
              <a:rPr lang="ru-RU" dirty="0"/>
            </a:br>
            <a:r>
              <a:rPr lang="ru-RU" dirty="0"/>
              <a:t>Первым изобрел полностью электронный телевизор со строчной и кадровой разверстками.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59" y="2485292"/>
            <a:ext cx="2568879" cy="3716216"/>
          </a:xfrm>
        </p:spPr>
      </p:pic>
    </p:spTree>
    <p:extLst>
      <p:ext uri="{BB962C8B-B14F-4D97-AF65-F5344CB8AC3E}">
        <p14:creationId xmlns:p14="http://schemas.microsoft.com/office/powerpoint/2010/main" val="179809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4000">
        <p:cover/>
      </p:transition>
    </mc:Choice>
    <mc:Fallback>
      <p:transition spd="slow" advClick="0" advTm="14000">
        <p:cov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557</TotalTime>
  <Words>88</Words>
  <Application>Microsoft Office PowerPoint</Application>
  <PresentationFormat>Широкоэкранный</PresentationFormat>
  <Paragraphs>19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Натуральные материалы</vt:lpstr>
      <vt:lpstr>Знаменитые люди России</vt:lpstr>
      <vt:lpstr>Семен Ремезов  (1642 – 1720)  Выдающийся деятель науки и культуры, энциклопедист Сибири: картограф, архитектор, строитель, историк, художник, писатель.</vt:lpstr>
      <vt:lpstr>Александр Кокоринов (1725 – 1772)  Выдающийся русский архитектор XVIII века, родоначальник русского классицизма. Автор проектов Гостиного двора на Невском и здания Академии Художеств в  Санкт – Петербурге. </vt:lpstr>
      <vt:lpstr>Александр Алябьев (1787 – 1881)  Русский композитор, пианист, дирижер. Написал около 200 романсов, 6 опер, 20 музыкальных комедий и много других музыкальных произведений. Самое известное –опера «Соловей».  </vt:lpstr>
      <vt:lpstr>Пётр Ершов (1815 – 1869)  Русский поэт – сказочник, прозаик, драматург.  Наиболее известна его сказка в стихах – «Конек – горбунок» </vt:lpstr>
      <vt:lpstr>Василий Перов (1833 – 1882)  Великий русский живописец, автор известных картин «Тройка»(1866), «Охотники на привале»(1871), «Ф.М.Достоевский»(1872)  и многие другие.  </vt:lpstr>
      <vt:lpstr>Михаил Знаменский (1833 – 1892)  Русский писатель, мемуарист, литератор, художник, карикатурист, археолог, этнограф, краевед. Автор мемуаров о декабристах.    </vt:lpstr>
      <vt:lpstr>Дмитрий Иванович Менделеев (1834 – 1907)</vt:lpstr>
      <vt:lpstr>Б. П. Грабовский (1901 – 1968)  Советский физик и изобретатель. Первым изобрел полностью электронный телевизор со строчной и кадровой разверстками.</vt:lpstr>
      <vt:lpstr>Н. В. Никитин (1907 – 1973)  Советский архитектор и ученый в области строительных конструкций. Создатель Останкинской телебашни и монумента «Родина – мать». </vt:lpstr>
      <vt:lpstr>Александр Абдулов (1953 – 2008)  Известный российский актёр театра и кино. Народный артист РСФСР. Снялся в 113 фильмах и сериалах.</vt:lpstr>
      <vt:lpstr>Ю. С. Осипов (родился в 1936году)   Математик, профессор, академик. Президент Российской  Академии Наук  с 1991- 2013 г.г.</vt:lpstr>
      <vt:lpstr> «В Тобольске скоплены судьбы всей Западной Сибири»                                                                                                     Д. И. Менделеев, 1899год            …»  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Знаменитые люди </dc:title>
  <dc:creator>гыук</dc:creator>
  <cp:lastModifiedBy>Владимир Росляков</cp:lastModifiedBy>
  <cp:revision>47</cp:revision>
  <dcterms:created xsi:type="dcterms:W3CDTF">2019-01-15T07:02:55Z</dcterms:created>
  <dcterms:modified xsi:type="dcterms:W3CDTF">2019-01-20T16:54:58Z</dcterms:modified>
</cp:coreProperties>
</file>